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handoutMasters/handoutMaster1.xml" ContentType="application/vnd.openxmlformats-officedocument.presentationml.handoutMaster+xml"/>
  <Override PartName="/ppt/media/media1.wav" ContentType="audio/x-wav"/>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xml" ContentType="application/vnd.openxmlformats-officedocument.themeOverride+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26"/>
  </p:notesMasterIdLst>
  <p:handoutMasterIdLst>
    <p:handoutMasterId r:id="rId27"/>
  </p:handoutMasterIdLst>
  <p:sldIdLst>
    <p:sldId id="9717" r:id="rId2"/>
    <p:sldId id="10229" r:id="rId3"/>
    <p:sldId id="10230" r:id="rId4"/>
    <p:sldId id="10207" r:id="rId5"/>
    <p:sldId id="10214" r:id="rId6"/>
    <p:sldId id="10224" r:id="rId7"/>
    <p:sldId id="10225" r:id="rId8"/>
    <p:sldId id="10231" r:id="rId9"/>
    <p:sldId id="10210" r:id="rId10"/>
    <p:sldId id="10215" r:id="rId11"/>
    <p:sldId id="10217" r:id="rId12"/>
    <p:sldId id="10222" r:id="rId13"/>
    <p:sldId id="10227" r:id="rId14"/>
    <p:sldId id="10208" r:id="rId15"/>
    <p:sldId id="10209" r:id="rId16"/>
    <p:sldId id="10211" r:id="rId17"/>
    <p:sldId id="10218" r:id="rId18"/>
    <p:sldId id="10223" r:id="rId19"/>
    <p:sldId id="10233" r:id="rId20"/>
    <p:sldId id="10212" r:id="rId21"/>
    <p:sldId id="10213" r:id="rId22"/>
    <p:sldId id="10216" r:id="rId23"/>
    <p:sldId id="10226" r:id="rId24"/>
    <p:sldId id="10205" r:id="rId25"/>
  </p:sldIdLst>
  <p:sldSz cx="12858750" cy="7232650"/>
  <p:notesSz cx="6858000" cy="9144000"/>
  <p:custDataLst>
    <p:tags r:id="rId28"/>
  </p:custDataLst>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328">
          <p15:clr>
            <a:srgbClr val="A4A3A4"/>
          </p15:clr>
        </p15:guide>
        <p15:guide id="2" pos="4050">
          <p15:clr>
            <a:srgbClr val="A4A3A4"/>
          </p15:clr>
        </p15:guide>
        <p15:guide id="3" pos="557">
          <p15:clr>
            <a:srgbClr val="A4A3A4"/>
          </p15:clr>
        </p15:guide>
        <p15:guide id="4" orient="horz" pos="4183">
          <p15:clr>
            <a:srgbClr val="A4A3A4"/>
          </p15:clr>
        </p15:guide>
        <p15:guide id="5" pos="7497">
          <p15:clr>
            <a:srgbClr val="A4A3A4"/>
          </p15:clr>
        </p15:guide>
        <p15:guide id="6" pos="6908">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06E"/>
    <a:srgbClr val="0055AB"/>
    <a:srgbClr val="FFFFFF"/>
    <a:srgbClr val="615353"/>
    <a:srgbClr val="FFB700"/>
    <a:srgbClr val="E2D7C3"/>
    <a:srgbClr val="595959"/>
    <a:srgbClr val="E5DAC9"/>
    <a:srgbClr val="FFC600"/>
    <a:srgbClr val="953D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12" autoAdjust="0"/>
    <p:restoredTop sz="95317" autoAdjust="0"/>
  </p:normalViewPr>
  <p:slideViewPr>
    <p:cSldViewPr>
      <p:cViewPr>
        <p:scale>
          <a:sx n="66" d="100"/>
          <a:sy n="66" d="100"/>
        </p:scale>
        <p:origin x="402" y="432"/>
      </p:cViewPr>
      <p:guideLst>
        <p:guide orient="horz" pos="328"/>
        <p:guide pos="4050"/>
        <p:guide pos="557"/>
        <p:guide orient="horz" pos="4183"/>
        <p:guide pos="7497"/>
        <p:guide pos="6908"/>
      </p:guideLst>
    </p:cSldViewPr>
  </p:slideViewPr>
  <p:outlineViewPr>
    <p:cViewPr>
      <p:scale>
        <a:sx n="100" d="100"/>
        <a:sy n="100" d="100"/>
      </p:scale>
      <p:origin x="0" y="0"/>
    </p:cViewPr>
  </p:outlineViewPr>
  <p:notesTextViewPr>
    <p:cViewPr>
      <p:scale>
        <a:sx n="1" d="1"/>
        <a:sy n="1" d="1"/>
      </p:scale>
      <p:origin x="0" y="0"/>
    </p:cViewPr>
  </p:notesTextViewPr>
  <p:sorterViewPr>
    <p:cViewPr>
      <p:scale>
        <a:sx n="33" d="100"/>
        <a:sy n="33" d="100"/>
      </p:scale>
      <p:origin x="0" y="0"/>
    </p:cViewPr>
  </p:sorterViewPr>
  <p:notesViewPr>
    <p:cSldViewPr>
      <p:cViewPr varScale="1">
        <p:scale>
          <a:sx n="69" d="100"/>
          <a:sy n="69" d="100"/>
        </p:scale>
        <p:origin x="2826" y="48"/>
      </p:cViewPr>
      <p:guideLst/>
    </p:cSldViewPr>
  </p:notes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 Type="http://schemas.openxmlformats.org/officeDocument/2006/relationships/slide" Target="slides/slide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handoutMaster" Target="handoutMasters/handoutMaster1.xml"/><Relationship Id="rId28" Type="http://schemas.openxmlformats.org/officeDocument/2006/relationships/tags" Target="tags/tag1.xml"/><Relationship Id="rId29" Type="http://schemas.openxmlformats.org/officeDocument/2006/relationships/presProps" Target="presProps.xml"/><Relationship Id="rId3" Type="http://schemas.openxmlformats.org/officeDocument/2006/relationships/slide" Target="slides/slide2.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0191158136483001"/>
          <c:y val="0.14323449803149699"/>
          <c:w val="0.55034366797900303"/>
          <c:h val="0.82551550196850398"/>
        </c:manualLayout>
      </c:layout>
      <c:doughnutChart>
        <c:varyColors val="1"/>
        <c:ser>
          <c:idx val="0"/>
          <c:order val="0"/>
          <c:spPr>
            <a:solidFill>
              <a:schemeClr val="accent6"/>
            </a:solidFill>
          </c:spPr>
          <c:dPt>
            <c:idx val="0"/>
            <c:bubble3D val="0"/>
            <c:spPr>
              <a:solidFill>
                <a:schemeClr val="tx1">
                  <a:lumMod val="50000"/>
                  <a:lumOff val="50000"/>
                </a:schemeClr>
              </a:solidFill>
            </c:spPr>
            <c:extLst>
              <c:ext xmlns:c16="http://schemas.microsoft.com/office/drawing/2014/chart" uri="{C3380CC4-5D6E-409C-BE32-E72D297353CC}">
                <c16:uniqueId val="{00000001-3060-4216-A3AE-63085CFF3C2F}"/>
              </c:ext>
            </c:extLst>
          </c:dPt>
          <c:dPt>
            <c:idx val="1"/>
            <c:bubble3D val="0"/>
            <c:spPr>
              <a:solidFill>
                <a:schemeClr val="accent1"/>
              </a:solidFill>
            </c:spPr>
            <c:extLst>
              <c:ext xmlns:c16="http://schemas.microsoft.com/office/drawing/2014/chart" uri="{C3380CC4-5D6E-409C-BE32-E72D297353CC}">
                <c16:uniqueId val="{00000003-3060-4216-A3AE-63085CFF3C2F}"/>
              </c:ext>
            </c:extLst>
          </c:dPt>
          <c:dPt>
            <c:idx val="2"/>
            <c:bubble3D val="0"/>
            <c:extLst>
              <c:ext xmlns:c16="http://schemas.microsoft.com/office/drawing/2014/chart" uri="{C3380CC4-5D6E-409C-BE32-E72D297353CC}">
                <c16:uniqueId val="{00000005-3060-4216-A3AE-63085CFF3C2F}"/>
              </c:ext>
            </c:extLst>
          </c:dPt>
          <c:dPt>
            <c:idx val="3"/>
            <c:bubble3D val="0"/>
            <c:extLst>
              <c:ext xmlns:c16="http://schemas.microsoft.com/office/drawing/2014/chart" uri="{C3380CC4-5D6E-409C-BE32-E72D297353CC}">
                <c16:uniqueId val="{00000007-3060-4216-A3AE-63085CFF3C2F}"/>
              </c:ext>
            </c:extLst>
          </c:dPt>
          <c:val>
            <c:numRef>
              <c:f>ورقة1!$B$2:$B$5</c:f>
              <c:numCache>
                <c:formatCode>General</c:formatCode>
                <c:ptCount val="4"/>
                <c:pt idx="0">
                  <c:v>25</c:v>
                </c:pt>
                <c:pt idx="1">
                  <c:v>75</c:v>
                </c:pt>
              </c:numCache>
            </c:numRef>
          </c:val>
          <c:extLst>
            <c:ext xmlns:c15="http://schemas.microsoft.com/office/drawing/2012/chart" uri="{02D57815-91ED-43cb-92C2-25804820EDAC}">
              <c15:filteredSeriesTitle>
                <c15:tx>
                  <c:strRef>
                    <c:extLst>
                      <c:ext uri="{02D57815-91ED-43cb-92C2-25804820EDAC}">
                        <c15:formulaRef>
                          <c15:sqref>ورقة1!$B$1</c15:sqref>
                        </c15:formulaRef>
                      </c:ext>
                    </c:extLst>
                    <c:strCache>
                      <c:ptCount val="1"/>
                      <c:pt idx="0">
                        <c:v>المبيعات</c:v>
                      </c:pt>
                    </c:strCache>
                  </c:strRef>
                </c15:tx>
              </c15:filteredSeriesTitle>
            </c:ext>
            <c:ext xmlns:c15="http://schemas.microsoft.com/office/drawing/2012/chart" uri="{02D57815-91ED-43cb-92C2-25804820EDAC}">
              <c15:filteredCategoryTitle>
                <c15:cat>
                  <c:strRef>
                    <c:extLst>
                      <c:ext uri="{02D57815-91ED-43cb-92C2-25804820EDAC}">
                        <c15:formulaRef>
                          <c15:sqref>ورقة1!$A$2:$A$5</c15:sqref>
                        </c15:formulaRef>
                      </c:ext>
                    </c:extLst>
                    <c:strCache>
                      <c:ptCount val="2"/>
                      <c:pt idx="0">
                        <c:v>الربع الأول</c:v>
                      </c:pt>
                      <c:pt idx="1">
                        <c:v>الربع الثاني</c:v>
                      </c:pt>
                    </c:strCache>
                  </c:strRef>
                </c15:cat>
              </c15:filteredCategoryTitle>
            </c:ext>
            <c:ext xmlns:c16="http://schemas.microsoft.com/office/drawing/2014/chart" uri="{C3380CC4-5D6E-409C-BE32-E72D297353CC}">
              <c16:uniqueId val="{00000008-3060-4216-A3AE-63085CFF3C2F}"/>
            </c:ext>
          </c:extLst>
        </c:ser>
        <c:dLbls>
          <c:showLegendKey val="0"/>
          <c:showVal val="0"/>
          <c:showCatName val="0"/>
          <c:showSerName val="0"/>
          <c:showPercent val="0"/>
          <c:showBubbleSize val="0"/>
          <c:showLeaderLines val="1"/>
        </c:dLbls>
        <c:firstSliceAng val="0"/>
        <c:holeSize val="84"/>
      </c:doughnutChart>
    </c:plotArea>
    <c:plotVisOnly val="1"/>
    <c:dispBlanksAs val="zero"/>
    <c:showDLblsOverMax val="0"/>
  </c:chart>
  <c:spPr>
    <a:effectLst>
      <a:softEdge rad="0"/>
    </a:effectLst>
  </c:spPr>
  <c:txPr>
    <a:bodyPr/>
    <a:lstStyle/>
    <a:p>
      <a:pPr>
        <a:defRPr lang="zh-CN" sz="1800"/>
      </a:pPr>
      <a:endParaRPr lang="zh-CN"/>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invertIfNegative val="0"/>
          <c:val>
            <c:numRef>
              <c:f>Sheet1!$B$2:$B$5</c:f>
              <c:numCache>
                <c:formatCode>General</c:formatCode>
                <c:ptCount val="4"/>
                <c:pt idx="0">
                  <c:v>4.3</c:v>
                </c:pt>
                <c:pt idx="1">
                  <c:v>2.5</c:v>
                </c:pt>
                <c:pt idx="2">
                  <c:v>3.5</c:v>
                </c:pt>
                <c:pt idx="3">
                  <c:v>4.5</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Series 1</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 xmlns:c16="http://schemas.microsoft.com/office/drawing/2014/chart" uri="{C3380CC4-5D6E-409C-BE32-E72D297353CC}">
              <c16:uniqueId val="{00000000-59A7-4CC6-8F7E-DAB2B3753F49}"/>
            </c:ext>
          </c:extLst>
        </c:ser>
        <c:ser>
          <c:idx val="1"/>
          <c:order val="1"/>
          <c:invertIfNegative val="0"/>
          <c:val>
            <c:numRef>
              <c:f>Sheet1!$C$2:$C$5</c:f>
              <c:numCache>
                <c:formatCode>General</c:formatCode>
                <c:ptCount val="4"/>
                <c:pt idx="0">
                  <c:v>2.4</c:v>
                </c:pt>
                <c:pt idx="1">
                  <c:v>4.4000000000000004</c:v>
                </c:pt>
                <c:pt idx="2">
                  <c:v>1.8</c:v>
                </c:pt>
                <c:pt idx="3">
                  <c:v>2.8</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Series 2</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 xmlns:c16="http://schemas.microsoft.com/office/drawing/2014/chart" uri="{C3380CC4-5D6E-409C-BE32-E72D297353CC}">
              <c16:uniqueId val="{00000001-59A7-4CC6-8F7E-DAB2B3753F49}"/>
            </c:ext>
          </c:extLst>
        </c:ser>
        <c:ser>
          <c:idx val="2"/>
          <c:order val="2"/>
          <c:invertIfNegative val="0"/>
          <c:val>
            <c:numRef>
              <c:f>Sheet1!$D$2:$D$5</c:f>
              <c:numCache>
                <c:formatCode>General</c:formatCode>
                <c:ptCount val="4"/>
                <c:pt idx="0">
                  <c:v>2</c:v>
                </c:pt>
                <c:pt idx="1">
                  <c:v>2</c:v>
                </c:pt>
                <c:pt idx="2">
                  <c:v>3</c:v>
                </c:pt>
                <c:pt idx="3">
                  <c:v>5</c:v>
                </c:pt>
              </c:numCache>
            </c:numRef>
          </c:val>
          <c:extLst>
            <c:ext xmlns:c15="http://schemas.microsoft.com/office/drawing/2012/chart" uri="{02D57815-91ED-43cb-92C2-25804820EDAC}">
              <c15:filteredSeriesTitle>
                <c15:tx>
                  <c:strRef>
                    <c:extLst>
                      <c:ext uri="{02D57815-91ED-43cb-92C2-25804820EDAC}">
                        <c15:formulaRef>
                          <c15:sqref>Sheet1!$D$1</c15:sqref>
                        </c15:formulaRef>
                      </c:ext>
                    </c:extLst>
                    <c:strCache>
                      <c:ptCount val="1"/>
                      <c:pt idx="0">
                        <c:v>Series 3</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 xmlns:c16="http://schemas.microsoft.com/office/drawing/2014/chart" uri="{C3380CC4-5D6E-409C-BE32-E72D297353CC}">
              <c16:uniqueId val="{00000002-59A7-4CC6-8F7E-DAB2B3753F49}"/>
            </c:ext>
          </c:extLst>
        </c:ser>
        <c:dLbls>
          <c:showLegendKey val="0"/>
          <c:showVal val="0"/>
          <c:showCatName val="0"/>
          <c:showSerName val="0"/>
          <c:showPercent val="0"/>
          <c:showBubbleSize val="0"/>
        </c:dLbls>
        <c:gapWidth val="150"/>
        <c:axId val="442182840"/>
        <c:axId val="442183232"/>
      </c:barChart>
      <c:catAx>
        <c:axId val="442182840"/>
        <c:scaling>
          <c:orientation val="minMax"/>
        </c:scaling>
        <c:delete val="0"/>
        <c:axPos val="b"/>
        <c:numFmt formatCode="General" sourceLinked="0"/>
        <c:majorTickMark val="out"/>
        <c:minorTickMark val="none"/>
        <c:tickLblPos val="nextTo"/>
        <c:txPr>
          <a:bodyPr rot="-60000000" spcFirstLastPara="0" vertOverflow="ellipsis" vert="horz" wrap="square" anchor="ctr" anchorCtr="1"/>
          <a:lstStyle/>
          <a:p>
            <a:pPr>
              <a:defRPr lang="zh-CN" sz="1200" b="0" i="0" u="none" strike="noStrike" kern="1200" baseline="0">
                <a:solidFill>
                  <a:schemeClr val="tx1">
                    <a:lumMod val="50000"/>
                    <a:lumOff val="50000"/>
                  </a:schemeClr>
                </a:solidFill>
                <a:latin typeface="+mn-lt"/>
                <a:ea typeface="+mn-ea"/>
                <a:cs typeface="+mn-cs"/>
              </a:defRPr>
            </a:pPr>
            <a:endParaRPr lang="zh-CN"/>
          </a:p>
        </c:txPr>
        <c:crossAx val="442183232"/>
        <c:crosses val="autoZero"/>
        <c:auto val="1"/>
        <c:lblAlgn val="ctr"/>
        <c:lblOffset val="100"/>
        <c:noMultiLvlLbl val="0"/>
      </c:catAx>
      <c:valAx>
        <c:axId val="442183232"/>
        <c:scaling>
          <c:orientation val="minMax"/>
        </c:scaling>
        <c:delete val="0"/>
        <c:axPos val="l"/>
        <c:majorGridlines/>
        <c:numFmt formatCode="General" sourceLinked="1"/>
        <c:majorTickMark val="out"/>
        <c:minorTickMark val="none"/>
        <c:tickLblPos val="nextTo"/>
        <c:txPr>
          <a:bodyPr rot="-60000000" spcFirstLastPara="0" vertOverflow="ellipsis" vert="horz" wrap="square" anchor="ctr" anchorCtr="1"/>
          <a:lstStyle/>
          <a:p>
            <a:pPr>
              <a:defRPr lang="zh-CN" sz="1200" b="0" i="0" u="none" strike="noStrike" kern="1200" baseline="0">
                <a:solidFill>
                  <a:schemeClr val="tx1">
                    <a:lumMod val="50000"/>
                    <a:lumOff val="50000"/>
                  </a:schemeClr>
                </a:solidFill>
                <a:latin typeface="+mn-lt"/>
                <a:ea typeface="+mn-ea"/>
                <a:cs typeface="+mn-cs"/>
              </a:defRPr>
            </a:pPr>
            <a:endParaRPr lang="zh-CN"/>
          </a:p>
        </c:txPr>
        <c:crossAx val="442182840"/>
        <c:crosses val="autoZero"/>
        <c:crossBetween val="between"/>
      </c:valAx>
      <c:spPr>
        <a:noFill/>
        <a:ln>
          <a:noFill/>
        </a:ln>
        <a:effectLst/>
      </c:spPr>
    </c:plotArea>
    <c:legend>
      <c:legendPos val="r"/>
      <c:overlay val="0"/>
      <c:txPr>
        <a:bodyPr rot="0" spcFirstLastPara="0" vertOverflow="ellipsis" vert="horz" wrap="square" anchor="ctr" anchorCtr="1"/>
        <a:lstStyle/>
        <a:p>
          <a:pPr>
            <a:defRPr lang="zh-CN" sz="1200" b="0" i="0" u="none" strike="noStrike" kern="1200" baseline="0">
              <a:solidFill>
                <a:schemeClr val="tx1">
                  <a:lumMod val="50000"/>
                  <a:lumOff val="50000"/>
                </a:schemeClr>
              </a:solidFill>
              <a:latin typeface="+mn-lt"/>
              <a:ea typeface="+mn-ea"/>
              <a:cs typeface="+mn-cs"/>
            </a:defRPr>
          </a:pPr>
          <a:endParaRPr lang="zh-CN"/>
        </a:p>
      </c:txPr>
    </c:legend>
    <c:plotVisOnly val="1"/>
    <c:dispBlanksAs val="gap"/>
    <c:showDLblsOverMax val="0"/>
  </c:chart>
  <c:txPr>
    <a:bodyPr/>
    <a:lstStyle/>
    <a:p>
      <a:pPr>
        <a:defRPr lang="zh-CN" sz="1800"/>
      </a:pPr>
      <a:endParaRPr lang="zh-CN"/>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spPr>
            <a:solidFill>
              <a:schemeClr val="accent1"/>
            </a:solidFill>
          </c:spPr>
          <c:invertIfNegative val="0"/>
          <c:val>
            <c:numRef>
              <c:f>Sheet1!$B$2:$B$4</c:f>
              <c:numCache>
                <c:formatCode>General</c:formatCode>
                <c:ptCount val="3"/>
                <c:pt idx="0">
                  <c:v>3</c:v>
                </c:pt>
                <c:pt idx="1">
                  <c:v>2.5</c:v>
                </c:pt>
                <c:pt idx="2">
                  <c:v>2.2999999999999998</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Series 1</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Category 1</c:v>
                      </c:pt>
                      <c:pt idx="1">
                        <c:v>Category 2</c:v>
                      </c:pt>
                      <c:pt idx="2">
                        <c:v>Category 3</c:v>
                      </c:pt>
                    </c:strCache>
                  </c:strRef>
                </c15:cat>
              </c15:filteredCategoryTitle>
            </c:ext>
            <c:ext xmlns:c16="http://schemas.microsoft.com/office/drawing/2014/chart" uri="{C3380CC4-5D6E-409C-BE32-E72D297353CC}">
              <c16:uniqueId val="{00000000-0080-40B6-A080-B93BC6685607}"/>
            </c:ext>
          </c:extLst>
        </c:ser>
        <c:ser>
          <c:idx val="1"/>
          <c:order val="1"/>
          <c:spPr>
            <a:solidFill>
              <a:schemeClr val="accent2"/>
            </a:solidFill>
          </c:spPr>
          <c:invertIfNegative val="0"/>
          <c:val>
            <c:numRef>
              <c:f>Sheet1!$C$2:$C$4</c:f>
              <c:numCache>
                <c:formatCode>General</c:formatCode>
                <c:ptCount val="3"/>
                <c:pt idx="0">
                  <c:v>2.4</c:v>
                </c:pt>
                <c:pt idx="1">
                  <c:v>4</c:v>
                </c:pt>
                <c:pt idx="2">
                  <c:v>1.8</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Series 2</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Category 1</c:v>
                      </c:pt>
                      <c:pt idx="1">
                        <c:v>Category 2</c:v>
                      </c:pt>
                      <c:pt idx="2">
                        <c:v>Category 3</c:v>
                      </c:pt>
                    </c:strCache>
                  </c:strRef>
                </c15:cat>
              </c15:filteredCategoryTitle>
            </c:ext>
            <c:ext xmlns:c16="http://schemas.microsoft.com/office/drawing/2014/chart" uri="{C3380CC4-5D6E-409C-BE32-E72D297353CC}">
              <c16:uniqueId val="{00000001-0080-40B6-A080-B93BC6685607}"/>
            </c:ext>
          </c:extLst>
        </c:ser>
        <c:ser>
          <c:idx val="2"/>
          <c:order val="2"/>
          <c:spPr>
            <a:solidFill>
              <a:schemeClr val="accent3"/>
            </a:solidFill>
          </c:spPr>
          <c:invertIfNegative val="0"/>
          <c:val>
            <c:numRef>
              <c:f>Sheet1!$D$2:$D$4</c:f>
              <c:numCache>
                <c:formatCode>General</c:formatCode>
                <c:ptCount val="3"/>
                <c:pt idx="0">
                  <c:v>2</c:v>
                </c:pt>
                <c:pt idx="1">
                  <c:v>2</c:v>
                </c:pt>
                <c:pt idx="2">
                  <c:v>3</c:v>
                </c:pt>
              </c:numCache>
            </c:numRef>
          </c:val>
          <c:extLst>
            <c:ext xmlns:c15="http://schemas.microsoft.com/office/drawing/2012/chart" uri="{02D57815-91ED-43cb-92C2-25804820EDAC}">
              <c15:filteredSeriesTitle>
                <c15:tx>
                  <c:strRef>
                    <c:extLst>
                      <c:ext uri="{02D57815-91ED-43cb-92C2-25804820EDAC}">
                        <c15:formulaRef>
                          <c15:sqref>Sheet1!$D$1</c15:sqref>
                        </c15:formulaRef>
                      </c:ext>
                    </c:extLst>
                    <c:strCache>
                      <c:ptCount val="1"/>
                      <c:pt idx="0">
                        <c:v>Series 3</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Category 1</c:v>
                      </c:pt>
                      <c:pt idx="1">
                        <c:v>Category 2</c:v>
                      </c:pt>
                      <c:pt idx="2">
                        <c:v>Category 3</c:v>
                      </c:pt>
                    </c:strCache>
                  </c:strRef>
                </c15:cat>
              </c15:filteredCategoryTitle>
            </c:ext>
            <c:ext xmlns:c16="http://schemas.microsoft.com/office/drawing/2014/chart" uri="{C3380CC4-5D6E-409C-BE32-E72D297353CC}">
              <c16:uniqueId val="{00000002-0080-40B6-A080-B93BC6685607}"/>
            </c:ext>
          </c:extLst>
        </c:ser>
        <c:ser>
          <c:idx val="3"/>
          <c:order val="3"/>
          <c:invertIfNegative val="0"/>
          <c:val>
            <c:numRef>
              <c:f>Sheet1!$E$2:$E$4</c:f>
              <c:numCache>
                <c:formatCode>General</c:formatCode>
                <c:ptCount val="3"/>
                <c:pt idx="0">
                  <c:v>2</c:v>
                </c:pt>
                <c:pt idx="1">
                  <c:v>1</c:v>
                </c:pt>
                <c:pt idx="2">
                  <c:v>3.5</c:v>
                </c:pt>
              </c:numCache>
            </c:numRef>
          </c:val>
          <c:extLst>
            <c:ext xmlns:c15="http://schemas.microsoft.com/office/drawing/2012/chart" uri="{02D57815-91ED-43cb-92C2-25804820EDAC}">
              <c15:filteredSeriesTitle>
                <c15:tx>
                  <c:strRef>
                    <c:extLst>
                      <c:ext uri="{02D57815-91ED-43cb-92C2-25804820EDAC}">
                        <c15:formulaRef>
                          <c15:sqref>Sheet1!$E$1</c15:sqref>
                        </c15:formulaRef>
                      </c:ext>
                    </c:extLst>
                    <c:strCache>
                      <c:ptCount val="1"/>
                      <c:pt idx="0">
                        <c:v>Series 4</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Category 1</c:v>
                      </c:pt>
                      <c:pt idx="1">
                        <c:v>Category 2</c:v>
                      </c:pt>
                      <c:pt idx="2">
                        <c:v>Category 3</c:v>
                      </c:pt>
                    </c:strCache>
                  </c:strRef>
                </c15:cat>
              </c15:filteredCategoryTitle>
            </c:ext>
            <c:ext xmlns:c16="http://schemas.microsoft.com/office/drawing/2014/chart" uri="{C3380CC4-5D6E-409C-BE32-E72D297353CC}">
              <c16:uniqueId val="{00000003-0080-40B6-A080-B93BC6685607}"/>
            </c:ext>
          </c:extLst>
        </c:ser>
        <c:ser>
          <c:idx val="4"/>
          <c:order val="4"/>
          <c:invertIfNegative val="0"/>
          <c:val>
            <c:numRef>
              <c:f>Sheet1!$F$2:$F$4</c:f>
              <c:numCache>
                <c:formatCode>General</c:formatCode>
                <c:ptCount val="3"/>
                <c:pt idx="0">
                  <c:v>1</c:v>
                </c:pt>
                <c:pt idx="1">
                  <c:v>5</c:v>
                </c:pt>
                <c:pt idx="2">
                  <c:v>1.8</c:v>
                </c:pt>
              </c:numCache>
            </c:numRef>
          </c:val>
          <c:extLst>
            <c:ext xmlns:c15="http://schemas.microsoft.com/office/drawing/2012/chart" uri="{02D57815-91ED-43cb-92C2-25804820EDAC}">
              <c15:filteredSeriesTitle>
                <c15:tx>
                  <c:strRef>
                    <c:extLst>
                      <c:ext uri="{02D57815-91ED-43cb-92C2-25804820EDAC}">
                        <c15:formulaRef>
                          <c15:sqref>Sheet1!$F$1</c15:sqref>
                        </c15:formulaRef>
                      </c:ext>
                    </c:extLst>
                    <c:strCache>
                      <c:ptCount val="1"/>
                      <c:pt idx="0">
                        <c:v>Series 5</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Category 1</c:v>
                      </c:pt>
                      <c:pt idx="1">
                        <c:v>Category 2</c:v>
                      </c:pt>
                      <c:pt idx="2">
                        <c:v>Category 3</c:v>
                      </c:pt>
                    </c:strCache>
                  </c:strRef>
                </c15:cat>
              </c15:filteredCategoryTitle>
            </c:ext>
            <c:ext xmlns:c16="http://schemas.microsoft.com/office/drawing/2014/chart" uri="{C3380CC4-5D6E-409C-BE32-E72D297353CC}">
              <c16:uniqueId val="{00000004-0080-40B6-A080-B93BC6685607}"/>
            </c:ext>
          </c:extLst>
        </c:ser>
        <c:dLbls>
          <c:showLegendKey val="0"/>
          <c:showVal val="0"/>
          <c:showCatName val="0"/>
          <c:showSerName val="0"/>
          <c:showPercent val="0"/>
          <c:showBubbleSize val="0"/>
        </c:dLbls>
        <c:gapWidth val="153"/>
        <c:overlap val="-32"/>
        <c:axId val="458006920"/>
        <c:axId val="457999472"/>
      </c:barChart>
      <c:catAx>
        <c:axId val="458006920"/>
        <c:scaling>
          <c:orientation val="minMax"/>
        </c:scaling>
        <c:delete val="1"/>
        <c:axPos val="l"/>
        <c:majorGridlines>
          <c:spPr>
            <a:ln w="6350" cap="flat" cmpd="sng" algn="ctr">
              <a:solidFill>
                <a:schemeClr val="bg1">
                  <a:lumMod val="85000"/>
                </a:schemeClr>
              </a:solidFill>
              <a:prstDash val="sysDash"/>
              <a:round/>
            </a:ln>
          </c:spPr>
        </c:majorGridlines>
        <c:numFmt formatCode="General" sourceLinked="0"/>
        <c:majorTickMark val="out"/>
        <c:minorTickMark val="none"/>
        <c:tickLblPos val="nextTo"/>
        <c:crossAx val="457999472"/>
        <c:crosses val="autoZero"/>
        <c:auto val="1"/>
        <c:lblAlgn val="ctr"/>
        <c:lblOffset val="100"/>
        <c:noMultiLvlLbl val="0"/>
      </c:catAx>
      <c:valAx>
        <c:axId val="457999472"/>
        <c:scaling>
          <c:orientation val="minMax"/>
        </c:scaling>
        <c:delete val="0"/>
        <c:axPos val="b"/>
        <c:majorGridlines>
          <c:spPr>
            <a:ln w="6350" cap="flat" cmpd="sng" algn="ctr">
              <a:solidFill>
                <a:schemeClr val="bg1">
                  <a:lumMod val="85000"/>
                </a:schemeClr>
              </a:solidFill>
              <a:prstDash val="sysDash"/>
              <a:round/>
            </a:ln>
          </c:spPr>
        </c:majorGridlines>
        <c:numFmt formatCode="General" sourceLinked="1"/>
        <c:majorTickMark val="out"/>
        <c:minorTickMark val="none"/>
        <c:tickLblPos val="low"/>
        <c:txPr>
          <a:bodyPr rot="-60000000" spcFirstLastPara="0" vertOverflow="ellipsis" vert="horz" wrap="square" anchor="ctr" anchorCtr="1"/>
          <a:lstStyle/>
          <a:p>
            <a:pPr>
              <a:defRPr lang="zh-CN" sz="1200" b="0" i="0" u="none" strike="noStrike" kern="1200" baseline="0">
                <a:solidFill>
                  <a:schemeClr val="tx1">
                    <a:lumMod val="50000"/>
                    <a:lumOff val="50000"/>
                  </a:schemeClr>
                </a:solidFill>
                <a:latin typeface="+mn-lt"/>
                <a:ea typeface="+mn-ea"/>
                <a:cs typeface="+mn-cs"/>
              </a:defRPr>
            </a:pPr>
            <a:endParaRPr lang="zh-CN"/>
          </a:p>
        </c:txPr>
        <c:crossAx val="458006920"/>
        <c:crosses val="autoZero"/>
        <c:crossBetween val="between"/>
      </c:valAx>
      <c:spPr>
        <a:ln>
          <a:solidFill>
            <a:schemeClr val="bg1">
              <a:lumMod val="85000"/>
            </a:schemeClr>
          </a:solidFill>
          <a:prstDash val="sysDash"/>
        </a:ln>
      </c:spPr>
    </c:plotArea>
    <c:plotVisOnly val="1"/>
    <c:dispBlanksAs val="gap"/>
    <c:showDLblsOverMax val="0"/>
  </c:chart>
  <c:spPr>
    <a:ln>
      <a:noFill/>
    </a:ln>
  </c:spPr>
  <c:txPr>
    <a:bodyPr/>
    <a:lstStyle/>
    <a:p>
      <a:pPr>
        <a:defRPr lang="zh-CN" sz="1200">
          <a:solidFill>
            <a:schemeClr val="tx1">
              <a:lumMod val="50000"/>
              <a:lumOff val="50000"/>
            </a:schemeClr>
          </a:solidFill>
        </a:defRPr>
      </a:pPr>
      <a:endParaRPr lang="zh-CN"/>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spPr>
            <a:solidFill>
              <a:schemeClr val="accent1"/>
            </a:solidFill>
          </c:spPr>
          <c:invertIfNegative val="0"/>
          <c:val>
            <c:numRef>
              <c:f>Sheet1!$B$2:$B$4</c:f>
              <c:numCache>
                <c:formatCode>General</c:formatCode>
                <c:ptCount val="3"/>
                <c:pt idx="0">
                  <c:v>2</c:v>
                </c:pt>
                <c:pt idx="1">
                  <c:v>1</c:v>
                </c:pt>
                <c:pt idx="2">
                  <c:v>3.5</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Series 1</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Category 1</c:v>
                      </c:pt>
                      <c:pt idx="1">
                        <c:v>Category 2</c:v>
                      </c:pt>
                      <c:pt idx="2">
                        <c:v>Category 3</c:v>
                      </c:pt>
                    </c:strCache>
                  </c:strRef>
                </c15:cat>
              </c15:filteredCategoryTitle>
            </c:ext>
            <c:ext xmlns:c16="http://schemas.microsoft.com/office/drawing/2014/chart" uri="{C3380CC4-5D6E-409C-BE32-E72D297353CC}">
              <c16:uniqueId val="{00000000-82D9-4377-B00D-845B63DCD1AC}"/>
            </c:ext>
          </c:extLst>
        </c:ser>
        <c:ser>
          <c:idx val="1"/>
          <c:order val="1"/>
          <c:spPr>
            <a:solidFill>
              <a:schemeClr val="accent2"/>
            </a:solidFill>
          </c:spPr>
          <c:invertIfNegative val="0"/>
          <c:val>
            <c:numRef>
              <c:f>Sheet1!$C$2:$C$4</c:f>
              <c:numCache>
                <c:formatCode>General</c:formatCode>
                <c:ptCount val="3"/>
                <c:pt idx="0">
                  <c:v>2.4</c:v>
                </c:pt>
                <c:pt idx="1">
                  <c:v>2</c:v>
                </c:pt>
                <c:pt idx="2">
                  <c:v>1.8</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Series 2</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Category 1</c:v>
                      </c:pt>
                      <c:pt idx="1">
                        <c:v>Category 2</c:v>
                      </c:pt>
                      <c:pt idx="2">
                        <c:v>Category 3</c:v>
                      </c:pt>
                    </c:strCache>
                  </c:strRef>
                </c15:cat>
              </c15:filteredCategoryTitle>
            </c:ext>
            <c:ext xmlns:c16="http://schemas.microsoft.com/office/drawing/2014/chart" uri="{C3380CC4-5D6E-409C-BE32-E72D297353CC}">
              <c16:uniqueId val="{00000001-82D9-4377-B00D-845B63DCD1AC}"/>
            </c:ext>
          </c:extLst>
        </c:ser>
        <c:ser>
          <c:idx val="2"/>
          <c:order val="2"/>
          <c:spPr>
            <a:solidFill>
              <a:schemeClr val="accent3"/>
            </a:solidFill>
          </c:spPr>
          <c:invertIfNegative val="0"/>
          <c:val>
            <c:numRef>
              <c:f>Sheet1!$D$2:$D$4</c:f>
              <c:numCache>
                <c:formatCode>General</c:formatCode>
                <c:ptCount val="3"/>
                <c:pt idx="0">
                  <c:v>2</c:v>
                </c:pt>
                <c:pt idx="1">
                  <c:v>2.2999999999999998</c:v>
                </c:pt>
                <c:pt idx="2">
                  <c:v>3</c:v>
                </c:pt>
              </c:numCache>
            </c:numRef>
          </c:val>
          <c:extLst>
            <c:ext xmlns:c15="http://schemas.microsoft.com/office/drawing/2012/chart" uri="{02D57815-91ED-43cb-92C2-25804820EDAC}">
              <c15:filteredSeriesTitle>
                <c15:tx>
                  <c:strRef>
                    <c:extLst>
                      <c:ext uri="{02D57815-91ED-43cb-92C2-25804820EDAC}">
                        <c15:formulaRef>
                          <c15:sqref>Sheet1!$D$1</c15:sqref>
                        </c15:formulaRef>
                      </c:ext>
                    </c:extLst>
                    <c:strCache>
                      <c:ptCount val="1"/>
                      <c:pt idx="0">
                        <c:v>Series 3</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Category 1</c:v>
                      </c:pt>
                      <c:pt idx="1">
                        <c:v>Category 2</c:v>
                      </c:pt>
                      <c:pt idx="2">
                        <c:v>Category 3</c:v>
                      </c:pt>
                    </c:strCache>
                  </c:strRef>
                </c15:cat>
              </c15:filteredCategoryTitle>
            </c:ext>
            <c:ext xmlns:c16="http://schemas.microsoft.com/office/drawing/2014/chart" uri="{C3380CC4-5D6E-409C-BE32-E72D297353CC}">
              <c16:uniqueId val="{00000002-82D9-4377-B00D-845B63DCD1AC}"/>
            </c:ext>
          </c:extLst>
        </c:ser>
        <c:ser>
          <c:idx val="3"/>
          <c:order val="3"/>
          <c:invertIfNegative val="0"/>
          <c:val>
            <c:numRef>
              <c:f>Sheet1!$E$2:$E$4</c:f>
              <c:numCache>
                <c:formatCode>General</c:formatCode>
                <c:ptCount val="3"/>
                <c:pt idx="0">
                  <c:v>2.4</c:v>
                </c:pt>
                <c:pt idx="1">
                  <c:v>2</c:v>
                </c:pt>
                <c:pt idx="2">
                  <c:v>1.8</c:v>
                </c:pt>
              </c:numCache>
            </c:numRef>
          </c:val>
          <c:extLst>
            <c:ext xmlns:c15="http://schemas.microsoft.com/office/drawing/2012/chart" uri="{02D57815-91ED-43cb-92C2-25804820EDAC}">
              <c15:filteredSeriesTitle>
                <c15:tx>
                  <c:strRef>
                    <c:extLst>
                      <c:ext uri="{02D57815-91ED-43cb-92C2-25804820EDAC}">
                        <c15:formulaRef>
                          <c15:sqref>Sheet1!$E$1</c15:sqref>
                        </c15:formulaRef>
                      </c:ext>
                    </c:extLst>
                    <c:strCache>
                      <c:ptCount val="1"/>
                      <c:pt idx="0">
                        <c:v>Series 4</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Category 1</c:v>
                      </c:pt>
                      <c:pt idx="1">
                        <c:v>Category 2</c:v>
                      </c:pt>
                      <c:pt idx="2">
                        <c:v>Category 3</c:v>
                      </c:pt>
                    </c:strCache>
                  </c:strRef>
                </c15:cat>
              </c15:filteredCategoryTitle>
            </c:ext>
            <c:ext xmlns:c16="http://schemas.microsoft.com/office/drawing/2014/chart" uri="{C3380CC4-5D6E-409C-BE32-E72D297353CC}">
              <c16:uniqueId val="{00000003-82D9-4377-B00D-845B63DCD1AC}"/>
            </c:ext>
          </c:extLst>
        </c:ser>
        <c:ser>
          <c:idx val="4"/>
          <c:order val="4"/>
          <c:invertIfNegative val="0"/>
          <c:val>
            <c:numRef>
              <c:f>Sheet1!$F$2:$F$4</c:f>
              <c:numCache>
                <c:formatCode>General</c:formatCode>
                <c:ptCount val="3"/>
                <c:pt idx="0">
                  <c:v>2</c:v>
                </c:pt>
                <c:pt idx="1">
                  <c:v>1</c:v>
                </c:pt>
                <c:pt idx="2">
                  <c:v>3.5</c:v>
                </c:pt>
              </c:numCache>
            </c:numRef>
          </c:val>
          <c:extLst>
            <c:ext xmlns:c15="http://schemas.microsoft.com/office/drawing/2012/chart" uri="{02D57815-91ED-43cb-92C2-25804820EDAC}">
              <c15:filteredSeriesTitle>
                <c15:tx>
                  <c:strRef>
                    <c:extLst>
                      <c:ext uri="{02D57815-91ED-43cb-92C2-25804820EDAC}">
                        <c15:formulaRef>
                          <c15:sqref>Sheet1!$F$1</c15:sqref>
                        </c15:formulaRef>
                      </c:ext>
                    </c:extLst>
                    <c:strCache>
                      <c:ptCount val="1"/>
                      <c:pt idx="0">
                        <c:v>Series 5</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Category 1</c:v>
                      </c:pt>
                      <c:pt idx="1">
                        <c:v>Category 2</c:v>
                      </c:pt>
                      <c:pt idx="2">
                        <c:v>Category 3</c:v>
                      </c:pt>
                    </c:strCache>
                  </c:strRef>
                </c15:cat>
              </c15:filteredCategoryTitle>
            </c:ext>
            <c:ext xmlns:c16="http://schemas.microsoft.com/office/drawing/2014/chart" uri="{C3380CC4-5D6E-409C-BE32-E72D297353CC}">
              <c16:uniqueId val="{00000004-82D9-4377-B00D-845B63DCD1AC}"/>
            </c:ext>
          </c:extLst>
        </c:ser>
        <c:dLbls>
          <c:showLegendKey val="0"/>
          <c:showVal val="0"/>
          <c:showCatName val="0"/>
          <c:showSerName val="0"/>
          <c:showPercent val="0"/>
          <c:showBubbleSize val="0"/>
        </c:dLbls>
        <c:gapWidth val="153"/>
        <c:overlap val="-32"/>
        <c:axId val="458006136"/>
        <c:axId val="457998688"/>
      </c:barChart>
      <c:catAx>
        <c:axId val="458006136"/>
        <c:scaling>
          <c:orientation val="minMax"/>
        </c:scaling>
        <c:delete val="1"/>
        <c:axPos val="r"/>
        <c:majorGridlines>
          <c:spPr>
            <a:ln w="6350" cap="flat" cmpd="sng" algn="ctr">
              <a:solidFill>
                <a:schemeClr val="bg1">
                  <a:lumMod val="85000"/>
                </a:schemeClr>
              </a:solidFill>
              <a:prstDash val="sysDash"/>
              <a:round/>
            </a:ln>
          </c:spPr>
        </c:majorGridlines>
        <c:numFmt formatCode="General" sourceLinked="0"/>
        <c:majorTickMark val="out"/>
        <c:minorTickMark val="none"/>
        <c:tickLblPos val="nextTo"/>
        <c:crossAx val="457998688"/>
        <c:crosses val="autoZero"/>
        <c:auto val="1"/>
        <c:lblAlgn val="ctr"/>
        <c:lblOffset val="100"/>
        <c:noMultiLvlLbl val="0"/>
      </c:catAx>
      <c:valAx>
        <c:axId val="457998688"/>
        <c:scaling>
          <c:orientation val="maxMin"/>
        </c:scaling>
        <c:delete val="0"/>
        <c:axPos val="b"/>
        <c:majorGridlines>
          <c:spPr>
            <a:ln w="6350" cap="flat" cmpd="sng" algn="ctr">
              <a:solidFill>
                <a:schemeClr val="bg1">
                  <a:lumMod val="85000"/>
                </a:schemeClr>
              </a:solidFill>
              <a:prstDash val="sysDash"/>
              <a:round/>
            </a:ln>
          </c:spPr>
        </c:majorGridlines>
        <c:numFmt formatCode="General" sourceLinked="1"/>
        <c:majorTickMark val="out"/>
        <c:minorTickMark val="none"/>
        <c:tickLblPos val="low"/>
        <c:txPr>
          <a:bodyPr rot="-60000000" spcFirstLastPara="0" vertOverflow="ellipsis" vert="horz" wrap="square" anchor="ctr" anchorCtr="1"/>
          <a:lstStyle/>
          <a:p>
            <a:pPr>
              <a:defRPr lang="zh-CN" sz="1200" b="0" i="0" u="none" strike="noStrike" kern="1200" baseline="0">
                <a:solidFill>
                  <a:schemeClr val="tx1">
                    <a:lumMod val="50000"/>
                    <a:lumOff val="50000"/>
                  </a:schemeClr>
                </a:solidFill>
                <a:latin typeface="+mn-lt"/>
                <a:ea typeface="+mn-ea"/>
                <a:cs typeface="+mn-cs"/>
              </a:defRPr>
            </a:pPr>
            <a:endParaRPr lang="zh-CN"/>
          </a:p>
        </c:txPr>
        <c:crossAx val="458006136"/>
        <c:crosses val="autoZero"/>
        <c:crossBetween val="between"/>
      </c:valAx>
      <c:spPr>
        <a:ln>
          <a:solidFill>
            <a:schemeClr val="bg1">
              <a:lumMod val="85000"/>
            </a:schemeClr>
          </a:solidFill>
          <a:prstDash val="sysDash"/>
        </a:ln>
      </c:spPr>
    </c:plotArea>
    <c:plotVisOnly val="1"/>
    <c:dispBlanksAs val="gap"/>
    <c:showDLblsOverMax val="0"/>
  </c:chart>
  <c:spPr>
    <a:ln>
      <a:noFill/>
    </a:ln>
  </c:spPr>
  <c:txPr>
    <a:bodyPr/>
    <a:lstStyle/>
    <a:p>
      <a:pPr>
        <a:defRPr lang="zh-CN" sz="1200">
          <a:solidFill>
            <a:schemeClr val="tx1">
              <a:lumMod val="50000"/>
              <a:lumOff val="50000"/>
            </a:schemeClr>
          </a:solidFill>
        </a:defRPr>
      </a:pPr>
      <a:endParaRPr lang="zh-CN"/>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spPr>
            <a:solidFill>
              <a:schemeClr val="accent1"/>
            </a:solidFill>
          </c:spPr>
          <c:dPt>
            <c:idx val="0"/>
            <c:bubble3D val="0"/>
            <c:spPr>
              <a:solidFill>
                <a:schemeClr val="accent3"/>
              </a:solidFill>
            </c:spPr>
            <c:extLst>
              <c:ext xmlns:c16="http://schemas.microsoft.com/office/drawing/2014/chart" uri="{C3380CC4-5D6E-409C-BE32-E72D297353CC}">
                <c16:uniqueId val="{00000001-4EF4-434A-A337-05DB3423114A}"/>
              </c:ext>
            </c:extLst>
          </c:dPt>
          <c:dPt>
            <c:idx val="1"/>
            <c:bubble3D val="0"/>
            <c:spPr>
              <a:solidFill>
                <a:schemeClr val="accent4"/>
              </a:solidFill>
            </c:spPr>
            <c:extLst>
              <c:ext xmlns:c16="http://schemas.microsoft.com/office/drawing/2014/chart" uri="{C3380CC4-5D6E-409C-BE32-E72D297353CC}">
                <c16:uniqueId val="{00000003-4EF4-434A-A337-05DB3423114A}"/>
              </c:ext>
            </c:extLst>
          </c:dPt>
          <c:dPt>
            <c:idx val="2"/>
            <c:bubble3D val="0"/>
            <c:extLst>
              <c:ext xmlns:c16="http://schemas.microsoft.com/office/drawing/2014/chart" uri="{C3380CC4-5D6E-409C-BE32-E72D297353CC}">
                <c16:uniqueId val="{00000005-4EF4-434A-A337-05DB3423114A}"/>
              </c:ext>
            </c:extLst>
          </c:dPt>
          <c:dPt>
            <c:idx val="3"/>
            <c:bubble3D val="0"/>
            <c:spPr>
              <a:solidFill>
                <a:schemeClr val="accent2"/>
              </a:solidFill>
            </c:spPr>
            <c:extLst>
              <c:ext xmlns:c16="http://schemas.microsoft.com/office/drawing/2014/chart" uri="{C3380CC4-5D6E-409C-BE32-E72D297353CC}">
                <c16:uniqueId val="{00000007-4EF4-434A-A337-05DB3423114A}"/>
              </c:ext>
            </c:extLst>
          </c:dPt>
          <c:dLbls>
            <c:dLbl>
              <c:idx val="0"/>
              <c:layout>
                <c:manualLayout>
                  <c:x val="-0.22397755905511799"/>
                  <c:y val="0.113032211882606"/>
                </c:manualLayout>
              </c:layout>
              <c:tx>
                <c:rich>
                  <a:bodyPr/>
                  <a:lstStyle/>
                  <a:p>
                    <a:fld id="{C2F14ED0-90EE-4849-82ED-028120B29045}" type="VALUE">
                      <a:rPr lang="en-US" altLang="zh-CN"/>
                      <a:pPr/>
                      <a:t>[值]</a:t>
                    </a:fld>
                    <a:endParaRPr lang="zh-CN" altLang="en-US"/>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4EF4-434A-A337-05DB3423114A}"/>
                </c:ext>
              </c:extLst>
            </c:dLbl>
            <c:dLbl>
              <c:idx val="1"/>
              <c:layout>
                <c:manualLayout>
                  <c:x val="3.7971259842520498E-2"/>
                  <c:y val="-0.269629205440229"/>
                </c:manualLayout>
              </c:layout>
              <c:tx>
                <c:rich>
                  <a:bodyPr/>
                  <a:lstStyle/>
                  <a:p>
                    <a:fld id="{8CA162B6-1143-40DE-84DC-B2FCA853BA02}" type="VALUE">
                      <a:rPr lang="en-US" altLang="zh-CN"/>
                      <a:pPr/>
                      <a:t>[值]</a:t>
                    </a:fld>
                    <a:endParaRPr lang="zh-CN" altLang="en-US"/>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4EF4-434A-A337-05DB3423114A}"/>
                </c:ext>
              </c:extLst>
            </c:dLbl>
            <c:dLbl>
              <c:idx val="2"/>
              <c:layout>
                <c:manualLayout>
                  <c:x val="0.15983989501312801"/>
                  <c:y val="6.7387258410880899E-3"/>
                </c:manualLayout>
              </c:layout>
              <c:tx>
                <c:rich>
                  <a:bodyPr/>
                  <a:lstStyle/>
                  <a:p>
                    <a:fld id="{804043FF-3C91-4DBF-83C8-6DEA5F41BAAD}" type="VALUE">
                      <a:rPr lang="en-US" altLang="zh-CN"/>
                      <a:pPr/>
                      <a:t>[值]</a:t>
                    </a:fld>
                    <a:endParaRPr lang="zh-CN" altLang="en-US"/>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4EF4-434A-A337-05DB3423114A}"/>
                </c:ext>
              </c:extLst>
            </c:dLbl>
            <c:dLbl>
              <c:idx val="3"/>
              <c:layout>
                <c:manualLayout>
                  <c:x val="9.5941469816273203E-2"/>
                  <c:y val="0.203234788833214"/>
                </c:manualLayout>
              </c:layout>
              <c:tx>
                <c:rich>
                  <a:bodyPr/>
                  <a:lstStyle/>
                  <a:p>
                    <a:fld id="{C2CA9498-AFE3-48AE-A30D-82C4E9020121}" type="VALUE">
                      <a:rPr lang="en-US" altLang="zh-CN"/>
                      <a:pPr/>
                      <a:t>[值]</a:t>
                    </a:fld>
                    <a:endParaRPr lang="zh-CN" altLang="en-US"/>
                  </a:p>
                </c:rich>
              </c:tx>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7-4EF4-434A-A337-05DB3423114A}"/>
                </c:ext>
              </c:extLst>
            </c:dLbl>
            <c:spPr>
              <a:noFill/>
              <a:ln>
                <a:noFill/>
              </a:ln>
              <a:effectLst/>
            </c:spPr>
            <c:txPr>
              <a:bodyPr rot="0" spcFirstLastPara="0" vertOverflow="ellipsis" vert="horz" wrap="square" lIns="38100" tIns="19050" rIns="38100" bIns="19050" anchor="ctr" anchorCtr="1"/>
              <a:lstStyle/>
              <a:p>
                <a:pPr>
                  <a:defRPr lang="zh-CN" sz="1600" b="1" i="0" u="none" strike="noStrike" kern="1200" baseline="0">
                    <a:solidFill>
                      <a:schemeClr val="bg1"/>
                    </a:solidFill>
                    <a:latin typeface="+mn-lt"/>
                    <a:ea typeface="+mn-ea"/>
                    <a:cs typeface="+mn-cs"/>
                  </a:defRPr>
                </a:pPr>
                <a:endParaRPr lang="zh-CN"/>
              </a:p>
            </c:txPr>
            <c:dLblPos val="bestFit"/>
            <c:showLegendKey val="0"/>
            <c:showVal val="1"/>
            <c:showCatName val="0"/>
            <c:showSerName val="0"/>
            <c:showPercent val="0"/>
            <c:showBubbleSize val="0"/>
            <c:showLeaderLines val="1"/>
            <c:extLst>
              <c:ext xmlns:c15="http://schemas.microsoft.com/office/drawing/2012/chart" uri="{CE6537A1-D6FC-4f65-9D91-7224C49458BB}"/>
            </c:extLst>
          </c:dLbls>
          <c:val>
            <c:numRef>
              <c:f>Sheet1!$B$2:$B$5</c:f>
              <c:numCache>
                <c:formatCode>0%</c:formatCode>
                <c:ptCount val="4"/>
                <c:pt idx="0">
                  <c:v>0.4</c:v>
                </c:pt>
                <c:pt idx="1">
                  <c:v>0.25</c:v>
                </c:pt>
                <c:pt idx="2">
                  <c:v>0.2</c:v>
                </c:pt>
                <c:pt idx="3">
                  <c:v>0.15</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Sales</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1st Qtr</c:v>
                      </c:pt>
                      <c:pt idx="1">
                        <c:v>2nd Qtr</c:v>
                      </c:pt>
                      <c:pt idx="2">
                        <c:v>3rd Qtr</c:v>
                      </c:pt>
                      <c:pt idx="3">
                        <c:v>4th Qtr</c:v>
                      </c:pt>
                    </c:strCache>
                  </c:strRef>
                </c15:cat>
              </c15:filteredCategoryTitle>
            </c:ext>
            <c:ext xmlns:c16="http://schemas.microsoft.com/office/drawing/2014/chart" uri="{C3380CC4-5D6E-409C-BE32-E72D297353CC}">
              <c16:uniqueId val="{00000008-4EF4-434A-A337-05DB3423114A}"/>
            </c:ext>
          </c:extLst>
        </c:ser>
        <c:dLbls>
          <c:showLegendKey val="0"/>
          <c:showVal val="0"/>
          <c:showCatName val="0"/>
          <c:showSerName val="0"/>
          <c:showPercent val="0"/>
          <c:showBubbleSize val="0"/>
          <c:showLeaderLines val="1"/>
        </c:dLbls>
        <c:firstSliceAng val="0"/>
      </c:pieChart>
    </c:plotArea>
    <c:legend>
      <c:legendPos val="b"/>
      <c:layout>
        <c:manualLayout>
          <c:xMode val="edge"/>
          <c:yMode val="edge"/>
          <c:x val="0.19678923884514499"/>
          <c:y val="0.88326216345700204"/>
          <c:w val="0.57308818897637803"/>
          <c:h val="7.1103957852546695E-2"/>
        </c:manualLayout>
      </c:layout>
      <c:overlay val="0"/>
      <c:txPr>
        <a:bodyPr rot="0" spcFirstLastPara="0" vertOverflow="ellipsis" vert="horz" wrap="square" anchor="ctr" anchorCtr="1"/>
        <a:lstStyle/>
        <a:p>
          <a:pPr rtl="0">
            <a:defRPr lang="zh-CN" sz="900" b="1" i="0" u="none" strike="noStrike" kern="1200" baseline="0">
              <a:solidFill>
                <a:schemeClr val="bg1">
                  <a:lumMod val="75000"/>
                </a:schemeClr>
              </a:solidFill>
              <a:latin typeface="+mn-lt"/>
              <a:ea typeface="+mn-ea"/>
              <a:cs typeface="+mn-cs"/>
            </a:defRPr>
          </a:pPr>
          <a:endParaRPr lang="zh-CN"/>
        </a:p>
      </c:txPr>
    </c:legend>
    <c:plotVisOnly val="1"/>
    <c:dispBlanksAs val="zero"/>
    <c:showDLblsOverMax val="0"/>
  </c:chart>
  <c:txPr>
    <a:bodyPr/>
    <a:lstStyle/>
    <a:p>
      <a:pPr>
        <a:defRPr lang="zh-CN" sz="1600" b="1">
          <a:solidFill>
            <a:schemeClr val="bg1"/>
          </a:solidFill>
        </a:defRPr>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0191158136483001"/>
          <c:y val="0.14323449803149699"/>
          <c:w val="0.55034366797900303"/>
          <c:h val="0.82551550196850398"/>
        </c:manualLayout>
      </c:layout>
      <c:doughnutChart>
        <c:varyColors val="1"/>
        <c:ser>
          <c:idx val="0"/>
          <c:order val="0"/>
          <c:spPr>
            <a:solidFill>
              <a:schemeClr val="accent4"/>
            </a:solidFill>
          </c:spPr>
          <c:dPt>
            <c:idx val="0"/>
            <c:bubble3D val="0"/>
            <c:spPr>
              <a:solidFill>
                <a:schemeClr val="tx1">
                  <a:lumMod val="50000"/>
                  <a:lumOff val="50000"/>
                </a:schemeClr>
              </a:solidFill>
            </c:spPr>
            <c:extLst>
              <c:ext xmlns:c16="http://schemas.microsoft.com/office/drawing/2014/chart" uri="{C3380CC4-5D6E-409C-BE32-E72D297353CC}">
                <c16:uniqueId val="{00000001-1EE5-4244-8437-F1206434F1CB}"/>
              </c:ext>
            </c:extLst>
          </c:dPt>
          <c:dPt>
            <c:idx val="1"/>
            <c:bubble3D val="0"/>
            <c:spPr>
              <a:solidFill>
                <a:schemeClr val="accent2"/>
              </a:solidFill>
            </c:spPr>
            <c:extLst>
              <c:ext xmlns:c16="http://schemas.microsoft.com/office/drawing/2014/chart" uri="{C3380CC4-5D6E-409C-BE32-E72D297353CC}">
                <c16:uniqueId val="{00000003-1EE5-4244-8437-F1206434F1CB}"/>
              </c:ext>
            </c:extLst>
          </c:dPt>
          <c:dPt>
            <c:idx val="2"/>
            <c:bubble3D val="0"/>
            <c:extLst>
              <c:ext xmlns:c16="http://schemas.microsoft.com/office/drawing/2014/chart" uri="{C3380CC4-5D6E-409C-BE32-E72D297353CC}">
                <c16:uniqueId val="{00000005-1EE5-4244-8437-F1206434F1CB}"/>
              </c:ext>
            </c:extLst>
          </c:dPt>
          <c:dPt>
            <c:idx val="3"/>
            <c:bubble3D val="0"/>
            <c:extLst>
              <c:ext xmlns:c16="http://schemas.microsoft.com/office/drawing/2014/chart" uri="{C3380CC4-5D6E-409C-BE32-E72D297353CC}">
                <c16:uniqueId val="{00000007-1EE5-4244-8437-F1206434F1CB}"/>
              </c:ext>
            </c:extLst>
          </c:dPt>
          <c:val>
            <c:numRef>
              <c:f>ورقة1!$B$2:$B$5</c:f>
              <c:numCache>
                <c:formatCode>General</c:formatCode>
                <c:ptCount val="4"/>
                <c:pt idx="0">
                  <c:v>50</c:v>
                </c:pt>
                <c:pt idx="1">
                  <c:v>50</c:v>
                </c:pt>
              </c:numCache>
            </c:numRef>
          </c:val>
          <c:extLst>
            <c:ext xmlns:c15="http://schemas.microsoft.com/office/drawing/2012/chart" uri="{02D57815-91ED-43cb-92C2-25804820EDAC}">
              <c15:filteredSeriesTitle>
                <c15:tx>
                  <c:strRef>
                    <c:extLst>
                      <c:ext uri="{02D57815-91ED-43cb-92C2-25804820EDAC}">
                        <c15:formulaRef>
                          <c15:sqref>ورقة1!$B$1</c15:sqref>
                        </c15:formulaRef>
                      </c:ext>
                    </c:extLst>
                    <c:strCache>
                      <c:ptCount val="1"/>
                      <c:pt idx="0">
                        <c:v>المبيعات</c:v>
                      </c:pt>
                    </c:strCache>
                  </c:strRef>
                </c15:tx>
              </c15:filteredSeriesTitle>
            </c:ext>
            <c:ext xmlns:c15="http://schemas.microsoft.com/office/drawing/2012/chart" uri="{02D57815-91ED-43cb-92C2-25804820EDAC}">
              <c15:filteredCategoryTitle>
                <c15:cat>
                  <c:strRef>
                    <c:extLst>
                      <c:ext uri="{02D57815-91ED-43cb-92C2-25804820EDAC}">
                        <c15:formulaRef>
                          <c15:sqref>ورقة1!$A$2:$A$5</c15:sqref>
                        </c15:formulaRef>
                      </c:ext>
                    </c:extLst>
                    <c:strCache>
                      <c:ptCount val="2"/>
                      <c:pt idx="0">
                        <c:v>الربع الأول</c:v>
                      </c:pt>
                      <c:pt idx="1">
                        <c:v>الربع الثاني</c:v>
                      </c:pt>
                    </c:strCache>
                  </c:strRef>
                </c15:cat>
              </c15:filteredCategoryTitle>
            </c:ext>
            <c:ext xmlns:c16="http://schemas.microsoft.com/office/drawing/2014/chart" uri="{C3380CC4-5D6E-409C-BE32-E72D297353CC}">
              <c16:uniqueId val="{00000008-1EE5-4244-8437-F1206434F1CB}"/>
            </c:ext>
          </c:extLst>
        </c:ser>
        <c:dLbls>
          <c:showLegendKey val="0"/>
          <c:showVal val="0"/>
          <c:showCatName val="0"/>
          <c:showSerName val="0"/>
          <c:showPercent val="0"/>
          <c:showBubbleSize val="0"/>
          <c:showLeaderLines val="1"/>
        </c:dLbls>
        <c:firstSliceAng val="0"/>
        <c:holeSize val="84"/>
      </c:doughnutChart>
    </c:plotArea>
    <c:plotVisOnly val="1"/>
    <c:dispBlanksAs val="zero"/>
    <c:showDLblsOverMax val="0"/>
  </c:chart>
  <c:spPr>
    <a:effectLst>
      <a:softEdge rad="0"/>
    </a:effectLst>
  </c:spPr>
  <c:txPr>
    <a:bodyPr/>
    <a:lstStyle/>
    <a:p>
      <a:pPr>
        <a:defRPr lang="zh-CN" sz="1800"/>
      </a:pPr>
      <a:endParaRPr lang="zh-CN"/>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0191158136483001"/>
          <c:y val="0.14323449803149699"/>
          <c:w val="0.55034366797900303"/>
          <c:h val="0.82551550196850398"/>
        </c:manualLayout>
      </c:layout>
      <c:doughnutChart>
        <c:varyColors val="1"/>
        <c:ser>
          <c:idx val="0"/>
          <c:order val="0"/>
          <c:spPr>
            <a:solidFill>
              <a:schemeClr val="tx2"/>
            </a:solidFill>
          </c:spPr>
          <c:dPt>
            <c:idx val="0"/>
            <c:bubble3D val="0"/>
            <c:spPr>
              <a:solidFill>
                <a:schemeClr val="tx1">
                  <a:lumMod val="50000"/>
                  <a:lumOff val="50000"/>
                </a:schemeClr>
              </a:solidFill>
            </c:spPr>
            <c:extLst>
              <c:ext xmlns:c16="http://schemas.microsoft.com/office/drawing/2014/chart" uri="{C3380CC4-5D6E-409C-BE32-E72D297353CC}">
                <c16:uniqueId val="{00000001-28FF-4FD0-8435-27FE11BBCE91}"/>
              </c:ext>
            </c:extLst>
          </c:dPt>
          <c:dPt>
            <c:idx val="1"/>
            <c:bubble3D val="0"/>
            <c:spPr>
              <a:solidFill>
                <a:schemeClr val="accent4"/>
              </a:solidFill>
            </c:spPr>
            <c:extLst>
              <c:ext xmlns:c16="http://schemas.microsoft.com/office/drawing/2014/chart" uri="{C3380CC4-5D6E-409C-BE32-E72D297353CC}">
                <c16:uniqueId val="{00000003-28FF-4FD0-8435-27FE11BBCE91}"/>
              </c:ext>
            </c:extLst>
          </c:dPt>
          <c:dPt>
            <c:idx val="2"/>
            <c:bubble3D val="0"/>
            <c:extLst>
              <c:ext xmlns:c16="http://schemas.microsoft.com/office/drawing/2014/chart" uri="{C3380CC4-5D6E-409C-BE32-E72D297353CC}">
                <c16:uniqueId val="{00000005-28FF-4FD0-8435-27FE11BBCE91}"/>
              </c:ext>
            </c:extLst>
          </c:dPt>
          <c:dPt>
            <c:idx val="3"/>
            <c:bubble3D val="0"/>
            <c:extLst>
              <c:ext xmlns:c16="http://schemas.microsoft.com/office/drawing/2014/chart" uri="{C3380CC4-5D6E-409C-BE32-E72D297353CC}">
                <c16:uniqueId val="{00000007-28FF-4FD0-8435-27FE11BBCE91}"/>
              </c:ext>
            </c:extLst>
          </c:dPt>
          <c:val>
            <c:numRef>
              <c:f>ورقة1!$B$2:$B$5</c:f>
              <c:numCache>
                <c:formatCode>General</c:formatCode>
                <c:ptCount val="4"/>
                <c:pt idx="0">
                  <c:v>85</c:v>
                </c:pt>
                <c:pt idx="1">
                  <c:v>15</c:v>
                </c:pt>
              </c:numCache>
            </c:numRef>
          </c:val>
          <c:extLst>
            <c:ext xmlns:c15="http://schemas.microsoft.com/office/drawing/2012/chart" uri="{02D57815-91ED-43cb-92C2-25804820EDAC}">
              <c15:filteredSeriesTitle>
                <c15:tx>
                  <c:strRef>
                    <c:extLst>
                      <c:ext uri="{02D57815-91ED-43cb-92C2-25804820EDAC}">
                        <c15:formulaRef>
                          <c15:sqref>ورقة1!$B$1</c15:sqref>
                        </c15:formulaRef>
                      </c:ext>
                    </c:extLst>
                    <c:strCache>
                      <c:ptCount val="1"/>
                      <c:pt idx="0">
                        <c:v>المبيعات</c:v>
                      </c:pt>
                    </c:strCache>
                  </c:strRef>
                </c15:tx>
              </c15:filteredSeriesTitle>
            </c:ext>
            <c:ext xmlns:c15="http://schemas.microsoft.com/office/drawing/2012/chart" uri="{02D57815-91ED-43cb-92C2-25804820EDAC}">
              <c15:filteredCategoryTitle>
                <c15:cat>
                  <c:strRef>
                    <c:extLst>
                      <c:ext uri="{02D57815-91ED-43cb-92C2-25804820EDAC}">
                        <c15:formulaRef>
                          <c15:sqref>ورقة1!$A$2:$A$5</c15:sqref>
                        </c15:formulaRef>
                      </c:ext>
                    </c:extLst>
                    <c:strCache>
                      <c:ptCount val="2"/>
                      <c:pt idx="0">
                        <c:v>الربع الأول</c:v>
                      </c:pt>
                      <c:pt idx="1">
                        <c:v>الربع الثاني</c:v>
                      </c:pt>
                    </c:strCache>
                  </c:strRef>
                </c15:cat>
              </c15:filteredCategoryTitle>
            </c:ext>
            <c:ext xmlns:c16="http://schemas.microsoft.com/office/drawing/2014/chart" uri="{C3380CC4-5D6E-409C-BE32-E72D297353CC}">
              <c16:uniqueId val="{00000008-28FF-4FD0-8435-27FE11BBCE91}"/>
            </c:ext>
          </c:extLst>
        </c:ser>
        <c:dLbls>
          <c:showLegendKey val="0"/>
          <c:showVal val="0"/>
          <c:showCatName val="0"/>
          <c:showSerName val="0"/>
          <c:showPercent val="0"/>
          <c:showBubbleSize val="0"/>
          <c:showLeaderLines val="1"/>
        </c:dLbls>
        <c:firstSliceAng val="0"/>
        <c:holeSize val="84"/>
      </c:doughnutChart>
    </c:plotArea>
    <c:plotVisOnly val="1"/>
    <c:dispBlanksAs val="zero"/>
    <c:showDLblsOverMax val="0"/>
  </c:chart>
  <c:txPr>
    <a:bodyPr/>
    <a:lstStyle/>
    <a:p>
      <a:pPr>
        <a:defRPr lang="zh-CN" sz="1800"/>
      </a:pPr>
      <a:endParaRPr lang="zh-CN"/>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0191158136483001"/>
          <c:y val="0.14323449803149699"/>
          <c:w val="0.55034366797900303"/>
          <c:h val="0.82551550196850398"/>
        </c:manualLayout>
      </c:layout>
      <c:doughnutChart>
        <c:varyColors val="1"/>
        <c:ser>
          <c:idx val="0"/>
          <c:order val="0"/>
          <c:spPr>
            <a:solidFill>
              <a:schemeClr val="accent4">
                <a:lumMod val="20000"/>
                <a:lumOff val="80000"/>
              </a:schemeClr>
            </a:solidFill>
          </c:spPr>
          <c:dPt>
            <c:idx val="0"/>
            <c:bubble3D val="0"/>
            <c:spPr>
              <a:solidFill>
                <a:schemeClr val="tx1">
                  <a:lumMod val="50000"/>
                  <a:lumOff val="50000"/>
                </a:schemeClr>
              </a:solidFill>
            </c:spPr>
            <c:extLst>
              <c:ext xmlns:c16="http://schemas.microsoft.com/office/drawing/2014/chart" uri="{C3380CC4-5D6E-409C-BE32-E72D297353CC}">
                <c16:uniqueId val="{00000001-2054-4E0E-9187-A9291B94E1EA}"/>
              </c:ext>
            </c:extLst>
          </c:dPt>
          <c:dPt>
            <c:idx val="1"/>
            <c:bubble3D val="0"/>
            <c:spPr>
              <a:solidFill>
                <a:schemeClr val="accent3"/>
              </a:solidFill>
            </c:spPr>
            <c:extLst>
              <c:ext xmlns:c16="http://schemas.microsoft.com/office/drawing/2014/chart" uri="{C3380CC4-5D6E-409C-BE32-E72D297353CC}">
                <c16:uniqueId val="{00000003-2054-4E0E-9187-A9291B94E1EA}"/>
              </c:ext>
            </c:extLst>
          </c:dPt>
          <c:dPt>
            <c:idx val="2"/>
            <c:bubble3D val="0"/>
            <c:extLst>
              <c:ext xmlns:c16="http://schemas.microsoft.com/office/drawing/2014/chart" uri="{C3380CC4-5D6E-409C-BE32-E72D297353CC}">
                <c16:uniqueId val="{00000005-2054-4E0E-9187-A9291B94E1EA}"/>
              </c:ext>
            </c:extLst>
          </c:dPt>
          <c:dPt>
            <c:idx val="3"/>
            <c:bubble3D val="0"/>
            <c:extLst>
              <c:ext xmlns:c16="http://schemas.microsoft.com/office/drawing/2014/chart" uri="{C3380CC4-5D6E-409C-BE32-E72D297353CC}">
                <c16:uniqueId val="{00000007-2054-4E0E-9187-A9291B94E1EA}"/>
              </c:ext>
            </c:extLst>
          </c:dPt>
          <c:val>
            <c:numRef>
              <c:f>ورقة1!$B$2:$B$5</c:f>
              <c:numCache>
                <c:formatCode>General</c:formatCode>
                <c:ptCount val="4"/>
                <c:pt idx="0">
                  <c:v>75</c:v>
                </c:pt>
                <c:pt idx="1">
                  <c:v>25</c:v>
                </c:pt>
              </c:numCache>
            </c:numRef>
          </c:val>
          <c:extLst>
            <c:ext xmlns:c15="http://schemas.microsoft.com/office/drawing/2012/chart" uri="{02D57815-91ED-43cb-92C2-25804820EDAC}">
              <c15:filteredSeriesTitle>
                <c15:tx>
                  <c:strRef>
                    <c:extLst>
                      <c:ext uri="{02D57815-91ED-43cb-92C2-25804820EDAC}">
                        <c15:formulaRef>
                          <c15:sqref>ورقة1!$B$1</c15:sqref>
                        </c15:formulaRef>
                      </c:ext>
                    </c:extLst>
                    <c:strCache>
                      <c:ptCount val="1"/>
                      <c:pt idx="0">
                        <c:v>المبيعات</c:v>
                      </c:pt>
                    </c:strCache>
                  </c:strRef>
                </c15:tx>
              </c15:filteredSeriesTitle>
            </c:ext>
            <c:ext xmlns:c15="http://schemas.microsoft.com/office/drawing/2012/chart" uri="{02D57815-91ED-43cb-92C2-25804820EDAC}">
              <c15:filteredCategoryTitle>
                <c15:cat>
                  <c:strRef>
                    <c:extLst>
                      <c:ext uri="{02D57815-91ED-43cb-92C2-25804820EDAC}">
                        <c15:formulaRef>
                          <c15:sqref>ورقة1!$A$2:$A$5</c15:sqref>
                        </c15:formulaRef>
                      </c:ext>
                    </c:extLst>
                    <c:strCache>
                      <c:ptCount val="2"/>
                      <c:pt idx="0">
                        <c:v>الربع الأول</c:v>
                      </c:pt>
                      <c:pt idx="1">
                        <c:v>الربع الثاني</c:v>
                      </c:pt>
                    </c:strCache>
                  </c:strRef>
                </c15:cat>
              </c15:filteredCategoryTitle>
            </c:ext>
            <c:ext xmlns:c16="http://schemas.microsoft.com/office/drawing/2014/chart" uri="{C3380CC4-5D6E-409C-BE32-E72D297353CC}">
              <c16:uniqueId val="{00000008-2054-4E0E-9187-A9291B94E1EA}"/>
            </c:ext>
          </c:extLst>
        </c:ser>
        <c:dLbls>
          <c:showLegendKey val="0"/>
          <c:showVal val="0"/>
          <c:showCatName val="0"/>
          <c:showSerName val="0"/>
          <c:showPercent val="0"/>
          <c:showBubbleSize val="0"/>
          <c:showLeaderLines val="1"/>
        </c:dLbls>
        <c:firstSliceAng val="0"/>
        <c:holeSize val="84"/>
      </c:doughnutChart>
    </c:plotArea>
    <c:plotVisOnly val="1"/>
    <c:dispBlanksAs val="zero"/>
    <c:showDLblsOverMax val="0"/>
  </c:chart>
  <c:spPr>
    <a:effectLst>
      <a:softEdge rad="0"/>
    </a:effectLst>
  </c:spPr>
  <c:txPr>
    <a:bodyPr/>
    <a:lstStyle/>
    <a:p>
      <a:pPr>
        <a:defRPr lang="zh-CN" sz="1800"/>
      </a:pPr>
      <a:endParaRPr lang="zh-CN"/>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ofPieChart>
        <c:ofPieType val="bar"/>
        <c:varyColors val="1"/>
        <c:ser>
          <c:idx val="0"/>
          <c:order val="0"/>
          <c:dPt>
            <c:idx val="0"/>
            <c:bubble3D val="0"/>
            <c:extLst>
              <c:ext xmlns:c16="http://schemas.microsoft.com/office/drawing/2014/chart" uri="{C3380CC4-5D6E-409C-BE32-E72D297353CC}">
                <c16:uniqueId val="{00000000-8343-4736-8AC3-2CA97C6D529E}"/>
              </c:ext>
            </c:extLst>
          </c:dPt>
          <c:dPt>
            <c:idx val="1"/>
            <c:bubble3D val="0"/>
            <c:extLst>
              <c:ext xmlns:c16="http://schemas.microsoft.com/office/drawing/2014/chart" uri="{C3380CC4-5D6E-409C-BE32-E72D297353CC}">
                <c16:uniqueId val="{00000001-8343-4736-8AC3-2CA97C6D529E}"/>
              </c:ext>
            </c:extLst>
          </c:dPt>
          <c:dPt>
            <c:idx val="2"/>
            <c:bubble3D val="0"/>
            <c:extLst>
              <c:ext xmlns:c16="http://schemas.microsoft.com/office/drawing/2014/chart" uri="{C3380CC4-5D6E-409C-BE32-E72D297353CC}">
                <c16:uniqueId val="{00000002-8343-4736-8AC3-2CA97C6D529E}"/>
              </c:ext>
            </c:extLst>
          </c:dPt>
          <c:dPt>
            <c:idx val="3"/>
            <c:bubble3D val="0"/>
            <c:extLst>
              <c:ext xmlns:c16="http://schemas.microsoft.com/office/drawing/2014/chart" uri="{C3380CC4-5D6E-409C-BE32-E72D297353CC}">
                <c16:uniqueId val="{00000003-8343-4736-8AC3-2CA97C6D529E}"/>
              </c:ext>
            </c:extLst>
          </c:dPt>
          <c:dPt>
            <c:idx val="4"/>
            <c:bubble3D val="0"/>
            <c:extLst>
              <c:ext xmlns:c16="http://schemas.microsoft.com/office/drawing/2014/chart" uri="{C3380CC4-5D6E-409C-BE32-E72D297353CC}">
                <c16:uniqueId val="{00000004-8343-4736-8AC3-2CA97C6D529E}"/>
              </c:ext>
            </c:extLst>
          </c:dPt>
          <c:dLbls>
            <c:dLbl>
              <c:idx val="2"/>
              <c:tx>
                <c:rich>
                  <a:bodyPr rot="0" spcFirstLastPara="0" vertOverflow="ellipsis" vert="horz" wrap="square" lIns="38100" tIns="19050" rIns="38100" bIns="19050" anchor="ctr" anchorCtr="1"/>
                  <a:lstStyle/>
                  <a:p>
                    <a:pPr defTabSz="914400">
                      <a:defRPr lang="zh-CN" sz="1200" b="0" i="0" u="none" strike="noStrike" kern="1200" baseline="0">
                        <a:solidFill>
                          <a:schemeClr val="tx1">
                            <a:lumMod val="50000"/>
                            <a:lumOff val="50000"/>
                          </a:schemeClr>
                        </a:solidFill>
                        <a:latin typeface="+mn-lt"/>
                        <a:ea typeface="+mn-ea"/>
                        <a:cs typeface="+mn-cs"/>
                      </a:defRPr>
                    </a:pPr>
                    <a:r>
                      <a:rPr lang="en-US" altLang="zh-CN"/>
                      <a:t>10%</a:t>
                    </a:r>
                    <a:endParaRPr lang="en-US" altLang="zh-CN">
                      <a:latin typeface="印品黑体" panose="00000500000000000000" pitchFamily="2" charset="-122"/>
                    </a:endParaRPr>
                  </a:p>
                </c:rich>
              </c:tx>
              <c:spPr>
                <a:noFill/>
                <a:ln>
                  <a:noFill/>
                </a:ln>
                <a:effectLst/>
              </c:spPr>
              <c:dLblPos val="bestFit"/>
              <c:showLegendKey val="0"/>
              <c:showVal val="0"/>
              <c:showCatName val="0"/>
              <c:showSerName val="0"/>
              <c:showPercent val="1"/>
              <c:showBubbleSize val="0"/>
              <c:extLst>
                <c:ext xmlns:c15="http://schemas.microsoft.com/office/drawing/2012/chart" uri="{CE6537A1-D6FC-4f65-9D91-7224C49458BB}">
                  <c15:showDataLabelsRange val="0"/>
                </c:ext>
                <c:ext xmlns:c16="http://schemas.microsoft.com/office/drawing/2014/chart" uri="{C3380CC4-5D6E-409C-BE32-E72D297353CC}">
                  <c16:uniqueId val="{00000002-8343-4736-8AC3-2CA97C6D529E}"/>
                </c:ext>
              </c:extLst>
            </c:dLbl>
            <c:dLbl>
              <c:idx val="3"/>
              <c:tx>
                <c:rich>
                  <a:bodyPr rot="0" spcFirstLastPara="0" vertOverflow="ellipsis" vert="horz" wrap="square" lIns="38100" tIns="19050" rIns="38100" bIns="19050" anchor="ctr" anchorCtr="1"/>
                  <a:lstStyle/>
                  <a:p>
                    <a:pPr defTabSz="914400">
                      <a:defRPr lang="zh-CN" sz="1200" b="0" i="0" u="none" strike="noStrike" kern="1200" baseline="0">
                        <a:solidFill>
                          <a:schemeClr val="tx1">
                            <a:lumMod val="50000"/>
                            <a:lumOff val="50000"/>
                          </a:schemeClr>
                        </a:solidFill>
                        <a:latin typeface="+mn-lt"/>
                        <a:ea typeface="+mn-ea"/>
                        <a:cs typeface="+mn-cs"/>
                      </a:defRPr>
                    </a:pPr>
                    <a:r>
                      <a:rPr lang="en-US" altLang="zh-CN"/>
                      <a:t>8%</a:t>
                    </a:r>
                    <a:endParaRPr lang="en-US" altLang="zh-CN">
                      <a:latin typeface="印品黑体" panose="00000500000000000000" pitchFamily="2" charset="-122"/>
                    </a:endParaRPr>
                  </a:p>
                </c:rich>
              </c:tx>
              <c:spPr>
                <a:noFill/>
                <a:ln>
                  <a:noFill/>
                </a:ln>
                <a:effectLst/>
              </c:spPr>
              <c:dLblPos val="bestFit"/>
              <c:showLegendKey val="0"/>
              <c:showVal val="0"/>
              <c:showCatName val="0"/>
              <c:showSerName val="0"/>
              <c:showPercent val="1"/>
              <c:showBubbleSize val="0"/>
              <c:extLst>
                <c:ext xmlns:c15="http://schemas.microsoft.com/office/drawing/2012/chart" uri="{CE6537A1-D6FC-4f65-9D91-7224C49458BB}">
                  <c15:showDataLabelsRange val="0"/>
                </c:ext>
                <c:ext xmlns:c16="http://schemas.microsoft.com/office/drawing/2014/chart" uri="{C3380CC4-5D6E-409C-BE32-E72D297353CC}">
                  <c16:uniqueId val="{00000003-8343-4736-8AC3-2CA97C6D529E}"/>
                </c:ext>
              </c:extLst>
            </c:dLbl>
            <c:spPr>
              <a:noFill/>
              <a:ln>
                <a:noFill/>
              </a:ln>
              <a:effectLst/>
            </c:spPr>
            <c:txPr>
              <a:bodyPr rot="0" spcFirstLastPara="0" vertOverflow="ellipsis" vert="horz" wrap="square" lIns="38100" tIns="19050" rIns="38100" bIns="19050" anchor="ctr" anchorCtr="1"/>
              <a:lstStyle/>
              <a:p>
                <a:pPr>
                  <a:defRPr lang="zh-CN" sz="1200" b="0" i="0" u="none" strike="noStrike" kern="1200" baseline="0">
                    <a:solidFill>
                      <a:schemeClr val="tx1"/>
                    </a:solidFill>
                    <a:latin typeface="+mn-lt"/>
                    <a:ea typeface="+mn-ea"/>
                    <a:cs typeface="+mn-cs"/>
                  </a:defRPr>
                </a:pPr>
                <a:endParaRPr lang="zh-CN"/>
              </a:p>
            </c:txPr>
            <c:dLblPos val="bestFit"/>
            <c:showLegendKey val="0"/>
            <c:showVal val="0"/>
            <c:showCatName val="0"/>
            <c:showSerName val="0"/>
            <c:showPercent val="1"/>
            <c:showBubbleSize val="0"/>
            <c:showLeaderLines val="1"/>
            <c:extLst>
              <c:ext xmlns:c15="http://schemas.microsoft.com/office/drawing/2012/chart" uri="{CE6537A1-D6FC-4f65-9D91-7224C49458BB}"/>
            </c:extLst>
          </c:dLbls>
          <c:val>
            <c:numRef>
              <c:f>Sheet1!$B$2:$B$5</c:f>
              <c:numCache>
                <c:formatCode>General</c:formatCode>
                <c:ptCount val="4"/>
                <c:pt idx="0">
                  <c:v>8.1999999999999993</c:v>
                </c:pt>
                <c:pt idx="1">
                  <c:v>3.2</c:v>
                </c:pt>
                <c:pt idx="2">
                  <c:v>1.4</c:v>
                </c:pt>
                <c:pt idx="3">
                  <c:v>1.2</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Sales</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1st Qtr</c:v>
                      </c:pt>
                      <c:pt idx="1">
                        <c:v>2nd Qtr</c:v>
                      </c:pt>
                      <c:pt idx="2">
                        <c:v>3rd Qtr</c:v>
                      </c:pt>
                      <c:pt idx="3">
                        <c:v>4th Qtr</c:v>
                      </c:pt>
                    </c:strCache>
                  </c:strRef>
                </c15:cat>
              </c15:filteredCategoryTitle>
            </c:ext>
            <c:ext xmlns:c16="http://schemas.microsoft.com/office/drawing/2014/chart" uri="{C3380CC4-5D6E-409C-BE32-E72D297353CC}">
              <c16:uniqueId val="{00000005-8343-4736-8AC3-2CA97C6D529E}"/>
            </c:ext>
          </c:extLst>
        </c:ser>
        <c:dLbls>
          <c:showLegendKey val="0"/>
          <c:showVal val="0"/>
          <c:showCatName val="0"/>
          <c:showSerName val="0"/>
          <c:showPercent val="1"/>
          <c:showBubbleSize val="0"/>
          <c:showLeaderLines val="1"/>
        </c:dLbls>
        <c:gapWidth val="100"/>
        <c:secondPieSize val="75"/>
        <c:serLines/>
      </c:ofPieChart>
    </c:plotArea>
    <c:legend>
      <c:legendPos val="t"/>
      <c:overlay val="0"/>
      <c:txPr>
        <a:bodyPr rot="0" spcFirstLastPara="0" vertOverflow="ellipsis" vert="horz" wrap="square" anchor="ctr" anchorCtr="1"/>
        <a:lstStyle/>
        <a:p>
          <a:pPr rtl="0">
            <a:defRPr lang="zh-CN" sz="1200" b="0" i="0" u="none" strike="noStrike" kern="1200" baseline="0">
              <a:solidFill>
                <a:schemeClr val="tx1">
                  <a:lumMod val="50000"/>
                  <a:lumOff val="50000"/>
                </a:schemeClr>
              </a:solidFill>
              <a:latin typeface="+mn-lt"/>
              <a:ea typeface="+mn-ea"/>
              <a:cs typeface="+mn-cs"/>
            </a:defRPr>
          </a:pPr>
          <a:endParaRPr lang="zh-CN"/>
        </a:p>
      </c:txPr>
    </c:legend>
    <c:plotVisOnly val="1"/>
    <c:dispBlanksAs val="zero"/>
    <c:showDLblsOverMax val="0"/>
  </c:chart>
  <c:txPr>
    <a:bodyPr/>
    <a:lstStyle/>
    <a:p>
      <a:pPr>
        <a:defRPr lang="zh-CN" sz="1800"/>
      </a:pPr>
      <a:endParaRPr lang="zh-CN"/>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cked"/>
        <c:varyColors val="0"/>
        <c:ser>
          <c:idx val="0"/>
          <c:order val="0"/>
          <c:val>
            <c:numRef>
              <c:f>Sheet1!$B$2:$B$6</c:f>
              <c:numCache>
                <c:formatCode>General</c:formatCode>
                <c:ptCount val="5"/>
                <c:pt idx="0">
                  <c:v>32</c:v>
                </c:pt>
                <c:pt idx="1">
                  <c:v>32</c:v>
                </c:pt>
                <c:pt idx="2">
                  <c:v>28</c:v>
                </c:pt>
                <c:pt idx="3">
                  <c:v>12</c:v>
                </c:pt>
                <c:pt idx="4">
                  <c:v>15</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Series 1</c:v>
                      </c:pt>
                    </c:strCache>
                  </c:strRef>
                </c15:tx>
              </c15:filteredSeriesTitle>
            </c:ext>
            <c:ext xmlns:c15="http://schemas.microsoft.com/office/drawing/2012/chart" uri="{02D57815-91ED-43cb-92C2-25804820EDAC}">
              <c15:filteredCategoryTitle>
                <c15:cat>
                  <c:numRef>
                    <c:extLst>
                      <c:ext uri="{02D57815-91ED-43cb-92C2-25804820EDAC}">
                        <c15:formulaRef>
                          <c15:sqref>Sheet1!$A$2:$A$6</c15:sqref>
                        </c15:formulaRef>
                      </c:ext>
                    </c:extLst>
                    <c:numCache>
                      <c:formatCode>yyyy/m/d</c:formatCode>
                      <c:ptCount val="5"/>
                      <c:pt idx="0">
                        <c:v>37261</c:v>
                      </c:pt>
                      <c:pt idx="1">
                        <c:v>37262</c:v>
                      </c:pt>
                      <c:pt idx="2">
                        <c:v>37263</c:v>
                      </c:pt>
                      <c:pt idx="3">
                        <c:v>37264</c:v>
                      </c:pt>
                      <c:pt idx="4">
                        <c:v>37265</c:v>
                      </c:pt>
                    </c:numCache>
                  </c:numRef>
                </c15:cat>
              </c15:filteredCategoryTitle>
            </c:ext>
            <c:ext xmlns:c16="http://schemas.microsoft.com/office/drawing/2014/chart" uri="{C3380CC4-5D6E-409C-BE32-E72D297353CC}">
              <c16:uniqueId val="{00000000-135B-4F72-A3AB-6C92DAD2989D}"/>
            </c:ext>
          </c:extLst>
        </c:ser>
        <c:ser>
          <c:idx val="1"/>
          <c:order val="1"/>
          <c:val>
            <c:numRef>
              <c:f>Sheet1!$C$2:$C$6</c:f>
              <c:numCache>
                <c:formatCode>General</c:formatCode>
                <c:ptCount val="5"/>
                <c:pt idx="0">
                  <c:v>12</c:v>
                </c:pt>
                <c:pt idx="1">
                  <c:v>12</c:v>
                </c:pt>
                <c:pt idx="2">
                  <c:v>12</c:v>
                </c:pt>
                <c:pt idx="3">
                  <c:v>21</c:v>
                </c:pt>
                <c:pt idx="4">
                  <c:v>28</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Series 2</c:v>
                      </c:pt>
                    </c:strCache>
                  </c:strRef>
                </c15:tx>
              </c15:filteredSeriesTitle>
            </c:ext>
            <c:ext xmlns:c15="http://schemas.microsoft.com/office/drawing/2012/chart" uri="{02D57815-91ED-43cb-92C2-25804820EDAC}">
              <c15:filteredCategoryTitle>
                <c15:cat>
                  <c:numRef>
                    <c:extLst>
                      <c:ext uri="{02D57815-91ED-43cb-92C2-25804820EDAC}">
                        <c15:formulaRef>
                          <c15:sqref>Sheet1!$A$2:$A$6</c15:sqref>
                        </c15:formulaRef>
                      </c:ext>
                    </c:extLst>
                    <c:numCache>
                      <c:formatCode>yyyy/m/d</c:formatCode>
                      <c:ptCount val="5"/>
                      <c:pt idx="0">
                        <c:v>37261</c:v>
                      </c:pt>
                      <c:pt idx="1">
                        <c:v>37262</c:v>
                      </c:pt>
                      <c:pt idx="2">
                        <c:v>37263</c:v>
                      </c:pt>
                      <c:pt idx="3">
                        <c:v>37264</c:v>
                      </c:pt>
                      <c:pt idx="4">
                        <c:v>37265</c:v>
                      </c:pt>
                    </c:numCache>
                  </c:numRef>
                </c15:cat>
              </c15:filteredCategoryTitle>
            </c:ext>
            <c:ext xmlns:c16="http://schemas.microsoft.com/office/drawing/2014/chart" uri="{C3380CC4-5D6E-409C-BE32-E72D297353CC}">
              <c16:uniqueId val="{00000001-135B-4F72-A3AB-6C92DAD2989D}"/>
            </c:ext>
          </c:extLst>
        </c:ser>
        <c:ser>
          <c:idx val="2"/>
          <c:order val="2"/>
          <c:spPr>
            <a:ln w="25400">
              <a:noFill/>
            </a:ln>
          </c:spPr>
          <c:val>
            <c:numRef>
              <c:f>Sheet1!$D$2:$D$6</c:f>
              <c:numCache>
                <c:formatCode>General</c:formatCode>
                <c:ptCount val="5"/>
                <c:pt idx="0">
                  <c:v>32</c:v>
                </c:pt>
                <c:pt idx="1">
                  <c:v>32</c:v>
                </c:pt>
                <c:pt idx="2">
                  <c:v>28</c:v>
                </c:pt>
                <c:pt idx="3">
                  <c:v>12</c:v>
                </c:pt>
                <c:pt idx="4">
                  <c:v>12</c:v>
                </c:pt>
              </c:numCache>
            </c:numRef>
          </c:val>
          <c:extLst>
            <c:ext xmlns:c15="http://schemas.microsoft.com/office/drawing/2012/chart" uri="{02D57815-91ED-43cb-92C2-25804820EDAC}">
              <c15:filteredSeriesTitle>
                <c15:tx>
                  <c:strRef>
                    <c:extLst>
                      <c:ext uri="{02D57815-91ED-43cb-92C2-25804820EDAC}">
                        <c15:formulaRef>
                          <c15:sqref>Sheet1!$D$1</c15:sqref>
                        </c15:formulaRef>
                      </c:ext>
                    </c:extLst>
                    <c:strCache>
                      <c:ptCount val="1"/>
                      <c:pt idx="0">
                        <c:v>Series3</c:v>
                      </c:pt>
                    </c:strCache>
                  </c:strRef>
                </c15:tx>
              </c15:filteredSeriesTitle>
            </c:ext>
            <c:ext xmlns:c15="http://schemas.microsoft.com/office/drawing/2012/chart" uri="{02D57815-91ED-43cb-92C2-25804820EDAC}">
              <c15:filteredCategoryTitle>
                <c15:cat>
                  <c:numRef>
                    <c:extLst>
                      <c:ext uri="{02D57815-91ED-43cb-92C2-25804820EDAC}">
                        <c15:formulaRef>
                          <c15:sqref>Sheet1!$A$2:$A$6</c15:sqref>
                        </c15:formulaRef>
                      </c:ext>
                    </c:extLst>
                    <c:numCache>
                      <c:formatCode>yyyy/m/d</c:formatCode>
                      <c:ptCount val="5"/>
                      <c:pt idx="0">
                        <c:v>37261</c:v>
                      </c:pt>
                      <c:pt idx="1">
                        <c:v>37262</c:v>
                      </c:pt>
                      <c:pt idx="2">
                        <c:v>37263</c:v>
                      </c:pt>
                      <c:pt idx="3">
                        <c:v>37264</c:v>
                      </c:pt>
                      <c:pt idx="4">
                        <c:v>37265</c:v>
                      </c:pt>
                    </c:numCache>
                  </c:numRef>
                </c15:cat>
              </c15:filteredCategoryTitle>
            </c:ext>
            <c:ext xmlns:c16="http://schemas.microsoft.com/office/drawing/2014/chart" uri="{C3380CC4-5D6E-409C-BE32-E72D297353CC}">
              <c16:uniqueId val="{00000002-135B-4F72-A3AB-6C92DAD2989D}"/>
            </c:ext>
          </c:extLst>
        </c:ser>
        <c:ser>
          <c:idx val="3"/>
          <c:order val="3"/>
          <c:spPr>
            <a:ln w="25400">
              <a:noFill/>
            </a:ln>
          </c:spPr>
          <c:val>
            <c:numRef>
              <c:f>Sheet1!$E$2:$E$6</c:f>
              <c:numCache>
                <c:formatCode>General</c:formatCode>
                <c:ptCount val="5"/>
                <c:pt idx="0">
                  <c:v>15</c:v>
                </c:pt>
                <c:pt idx="1">
                  <c:v>15</c:v>
                </c:pt>
                <c:pt idx="2">
                  <c:v>15</c:v>
                </c:pt>
                <c:pt idx="3">
                  <c:v>15</c:v>
                </c:pt>
                <c:pt idx="4">
                  <c:v>15</c:v>
                </c:pt>
              </c:numCache>
            </c:numRef>
          </c:val>
          <c:extLst>
            <c:ext xmlns:c15="http://schemas.microsoft.com/office/drawing/2012/chart" uri="{02D57815-91ED-43cb-92C2-25804820EDAC}">
              <c15:filteredSeriesTitle>
                <c15:tx>
                  <c:strRef>
                    <c:extLst>
                      <c:ext uri="{02D57815-91ED-43cb-92C2-25804820EDAC}">
                        <c15:formulaRef>
                          <c15:sqref>Sheet1!$E$1</c15:sqref>
                        </c15:formulaRef>
                      </c:ext>
                    </c:extLst>
                    <c:strCache>
                      <c:ptCount val="1"/>
                      <c:pt idx="0">
                        <c:v>Series 4</c:v>
                      </c:pt>
                    </c:strCache>
                  </c:strRef>
                </c15:tx>
              </c15:filteredSeriesTitle>
            </c:ext>
            <c:ext xmlns:c15="http://schemas.microsoft.com/office/drawing/2012/chart" uri="{02D57815-91ED-43cb-92C2-25804820EDAC}">
              <c15:filteredCategoryTitle>
                <c15:cat>
                  <c:numRef>
                    <c:extLst>
                      <c:ext uri="{02D57815-91ED-43cb-92C2-25804820EDAC}">
                        <c15:formulaRef>
                          <c15:sqref>Sheet1!$A$2:$A$6</c15:sqref>
                        </c15:formulaRef>
                      </c:ext>
                    </c:extLst>
                    <c:numCache>
                      <c:formatCode>yyyy/m/d</c:formatCode>
                      <c:ptCount val="5"/>
                      <c:pt idx="0">
                        <c:v>37261</c:v>
                      </c:pt>
                      <c:pt idx="1">
                        <c:v>37262</c:v>
                      </c:pt>
                      <c:pt idx="2">
                        <c:v>37263</c:v>
                      </c:pt>
                      <c:pt idx="3">
                        <c:v>37264</c:v>
                      </c:pt>
                      <c:pt idx="4">
                        <c:v>37265</c:v>
                      </c:pt>
                    </c:numCache>
                  </c:numRef>
                </c15:cat>
              </c15:filteredCategoryTitle>
            </c:ext>
            <c:ext xmlns:c16="http://schemas.microsoft.com/office/drawing/2014/chart" uri="{C3380CC4-5D6E-409C-BE32-E72D297353CC}">
              <c16:uniqueId val="{00000003-135B-4F72-A3AB-6C92DAD2989D}"/>
            </c:ext>
          </c:extLst>
        </c:ser>
        <c:dLbls>
          <c:showLegendKey val="0"/>
          <c:showVal val="0"/>
          <c:showCatName val="0"/>
          <c:showSerName val="0"/>
          <c:showPercent val="0"/>
          <c:showBubbleSize val="0"/>
        </c:dLbls>
        <c:axId val="847337456"/>
        <c:axId val="847335888"/>
      </c:areaChart>
      <c:catAx>
        <c:axId val="847337456"/>
        <c:scaling>
          <c:orientation val="minMax"/>
        </c:scaling>
        <c:delete val="0"/>
        <c:axPos val="b"/>
        <c:numFmt formatCode="yyyy/m/d" sourceLinked="1"/>
        <c:majorTickMark val="none"/>
        <c:minorTickMark val="none"/>
        <c:tickLblPos val="nextTo"/>
        <c:txPr>
          <a:bodyPr rot="-60000000" spcFirstLastPara="0" vertOverflow="ellipsis" vert="horz" wrap="square" anchor="ctr" anchorCtr="1"/>
          <a:lstStyle/>
          <a:p>
            <a:pPr>
              <a:defRPr lang="zh-CN" sz="1400" b="0" i="0" u="none" strike="noStrike" kern="1200" baseline="0">
                <a:solidFill>
                  <a:schemeClr val="tx1"/>
                </a:solidFill>
                <a:latin typeface="+mn-lt"/>
                <a:ea typeface="+mn-ea"/>
                <a:cs typeface="+mn-cs"/>
              </a:defRPr>
            </a:pPr>
            <a:endParaRPr lang="zh-CN"/>
          </a:p>
        </c:txPr>
        <c:crossAx val="847335888"/>
        <c:crosses val="autoZero"/>
        <c:auto val="1"/>
        <c:lblAlgn val="ctr"/>
        <c:lblOffset val="100"/>
        <c:noMultiLvlLbl val="1"/>
      </c:catAx>
      <c:valAx>
        <c:axId val="847335888"/>
        <c:scaling>
          <c:orientation val="minMax"/>
        </c:scaling>
        <c:delete val="0"/>
        <c:axPos val="l"/>
        <c:majorGridlines/>
        <c:numFmt formatCode="General" sourceLinked="1"/>
        <c:majorTickMark val="none"/>
        <c:minorTickMark val="none"/>
        <c:tickLblPos val="nextTo"/>
        <c:txPr>
          <a:bodyPr rot="-60000000" spcFirstLastPara="0" vertOverflow="ellipsis" vert="horz" wrap="square" anchor="ctr" anchorCtr="1"/>
          <a:lstStyle/>
          <a:p>
            <a:pPr>
              <a:defRPr lang="zh-CN" sz="1400" b="0" i="0" u="none" strike="noStrike" kern="1200" baseline="0">
                <a:solidFill>
                  <a:schemeClr val="tx1"/>
                </a:solidFill>
                <a:latin typeface="+mn-lt"/>
                <a:ea typeface="+mn-ea"/>
                <a:cs typeface="+mn-cs"/>
              </a:defRPr>
            </a:pPr>
            <a:endParaRPr lang="zh-CN"/>
          </a:p>
        </c:txPr>
        <c:crossAx val="847337456"/>
        <c:crosses val="autoZero"/>
        <c:crossBetween val="midCat"/>
      </c:valAx>
      <c:dTable>
        <c:showHorzBorder val="1"/>
        <c:showVertBorder val="1"/>
        <c:showOutline val="1"/>
        <c:showKeys val="1"/>
        <c:txPr>
          <a:bodyPr rot="0" spcFirstLastPara="0" vertOverflow="ellipsis" vert="horz" wrap="square" anchor="ctr" anchorCtr="1"/>
          <a:lstStyle/>
          <a:p>
            <a:pPr rtl="0">
              <a:defRPr lang="zh-CN" sz="1200" b="0" i="0" u="none" strike="noStrike" kern="1200" baseline="0">
                <a:solidFill>
                  <a:schemeClr val="tx1"/>
                </a:solidFill>
                <a:latin typeface="+mn-lt"/>
                <a:ea typeface="+mn-ea"/>
                <a:cs typeface="+mn-cs"/>
              </a:defRPr>
            </a:pPr>
            <a:endParaRPr lang="zh-CN"/>
          </a:p>
        </c:txPr>
      </c:dTable>
    </c:plotArea>
    <c:plotVisOnly val="1"/>
    <c:dispBlanksAs val="zero"/>
    <c:showDLblsOverMax val="0"/>
  </c:chart>
  <c:txPr>
    <a:bodyPr/>
    <a:lstStyle/>
    <a:p>
      <a:pPr>
        <a:defRPr lang="zh-CN" sz="1800"/>
      </a:pPr>
      <a:endParaRPr lang="zh-CN"/>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invertIfNegative val="0"/>
          <c:val>
            <c:numRef>
              <c:f>Sheet1!$B$2:$B$5</c:f>
              <c:numCache>
                <c:formatCode>General</c:formatCode>
                <c:ptCount val="4"/>
                <c:pt idx="0">
                  <c:v>4.3</c:v>
                </c:pt>
                <c:pt idx="1">
                  <c:v>2.5</c:v>
                </c:pt>
                <c:pt idx="2">
                  <c:v>3.5</c:v>
                </c:pt>
                <c:pt idx="3">
                  <c:v>4.5</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Series 1</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 xmlns:c16="http://schemas.microsoft.com/office/drawing/2014/chart" uri="{C3380CC4-5D6E-409C-BE32-E72D297353CC}">
              <c16:uniqueId val="{00000000-4C1F-4AA7-9377-2DF66D8F50C6}"/>
            </c:ext>
          </c:extLst>
        </c:ser>
        <c:ser>
          <c:idx val="1"/>
          <c:order val="1"/>
          <c:invertIfNegative val="0"/>
          <c:val>
            <c:numRef>
              <c:f>Sheet1!$C$2:$C$5</c:f>
              <c:numCache>
                <c:formatCode>General</c:formatCode>
                <c:ptCount val="4"/>
                <c:pt idx="0">
                  <c:v>2.4</c:v>
                </c:pt>
                <c:pt idx="1">
                  <c:v>4.4000000000000004</c:v>
                </c:pt>
                <c:pt idx="2">
                  <c:v>1.8</c:v>
                </c:pt>
                <c:pt idx="3">
                  <c:v>2.8</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Series 2</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 xmlns:c16="http://schemas.microsoft.com/office/drawing/2014/chart" uri="{C3380CC4-5D6E-409C-BE32-E72D297353CC}">
              <c16:uniqueId val="{00000001-4C1F-4AA7-9377-2DF66D8F50C6}"/>
            </c:ext>
          </c:extLst>
        </c:ser>
        <c:ser>
          <c:idx val="2"/>
          <c:order val="2"/>
          <c:invertIfNegative val="0"/>
          <c:val>
            <c:numRef>
              <c:f>Sheet1!$D$2:$D$5</c:f>
              <c:numCache>
                <c:formatCode>General</c:formatCode>
                <c:ptCount val="4"/>
                <c:pt idx="0">
                  <c:v>2</c:v>
                </c:pt>
                <c:pt idx="1">
                  <c:v>2</c:v>
                </c:pt>
                <c:pt idx="2">
                  <c:v>3</c:v>
                </c:pt>
                <c:pt idx="3">
                  <c:v>5</c:v>
                </c:pt>
              </c:numCache>
            </c:numRef>
          </c:val>
          <c:extLst>
            <c:ext xmlns:c15="http://schemas.microsoft.com/office/drawing/2012/chart" uri="{02D57815-91ED-43cb-92C2-25804820EDAC}">
              <c15:filteredSeriesTitle>
                <c15:tx>
                  <c:strRef>
                    <c:extLst>
                      <c:ext uri="{02D57815-91ED-43cb-92C2-25804820EDAC}">
                        <c15:formulaRef>
                          <c15:sqref>Sheet1!$D$1</c15:sqref>
                        </c15:formulaRef>
                      </c:ext>
                    </c:extLst>
                    <c:strCache>
                      <c:ptCount val="1"/>
                      <c:pt idx="0">
                        <c:v>Series 3</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 xmlns:c16="http://schemas.microsoft.com/office/drawing/2014/chart" uri="{C3380CC4-5D6E-409C-BE32-E72D297353CC}">
              <c16:uniqueId val="{00000002-4C1F-4AA7-9377-2DF66D8F50C6}"/>
            </c:ext>
          </c:extLst>
        </c:ser>
        <c:dLbls>
          <c:showLegendKey val="0"/>
          <c:showVal val="0"/>
          <c:showCatName val="0"/>
          <c:showSerName val="0"/>
          <c:showPercent val="0"/>
          <c:showBubbleSize val="0"/>
        </c:dLbls>
        <c:gapWidth val="150"/>
        <c:overlap val="100"/>
        <c:axId val="844867896"/>
        <c:axId val="844869072"/>
      </c:barChart>
      <c:catAx>
        <c:axId val="844867896"/>
        <c:scaling>
          <c:orientation val="minMax"/>
        </c:scaling>
        <c:delete val="0"/>
        <c:axPos val="b"/>
        <c:numFmt formatCode="General" sourceLinked="0"/>
        <c:majorTickMark val="out"/>
        <c:minorTickMark val="none"/>
        <c:tickLblPos val="nextTo"/>
        <c:txPr>
          <a:bodyPr rot="-60000000" spcFirstLastPara="0" vertOverflow="ellipsis" vert="horz" wrap="square" anchor="ctr" anchorCtr="1"/>
          <a:lstStyle/>
          <a:p>
            <a:pPr>
              <a:defRPr lang="zh-CN" sz="1100" b="0" i="0" u="none" strike="noStrike" kern="1200" baseline="0">
                <a:solidFill>
                  <a:schemeClr val="tx1">
                    <a:lumMod val="50000"/>
                    <a:lumOff val="50000"/>
                  </a:schemeClr>
                </a:solidFill>
                <a:latin typeface="+mn-lt"/>
                <a:ea typeface="+mn-ea"/>
                <a:cs typeface="+mn-cs"/>
              </a:defRPr>
            </a:pPr>
            <a:endParaRPr lang="zh-CN"/>
          </a:p>
        </c:txPr>
        <c:crossAx val="844869072"/>
        <c:crosses val="autoZero"/>
        <c:auto val="1"/>
        <c:lblAlgn val="ctr"/>
        <c:lblOffset val="100"/>
        <c:noMultiLvlLbl val="0"/>
      </c:catAx>
      <c:valAx>
        <c:axId val="844869072"/>
        <c:scaling>
          <c:orientation val="minMax"/>
        </c:scaling>
        <c:delete val="0"/>
        <c:axPos val="l"/>
        <c:majorGridlines/>
        <c:numFmt formatCode="General" sourceLinked="1"/>
        <c:majorTickMark val="out"/>
        <c:minorTickMark val="none"/>
        <c:tickLblPos val="nextTo"/>
        <c:txPr>
          <a:bodyPr rot="-60000000" spcFirstLastPara="0" vertOverflow="ellipsis" vert="horz" wrap="square" anchor="ctr" anchorCtr="1"/>
          <a:lstStyle/>
          <a:p>
            <a:pPr>
              <a:defRPr lang="zh-CN" sz="1400" b="0" i="0" u="none" strike="noStrike" kern="1200" baseline="0">
                <a:solidFill>
                  <a:schemeClr val="tx1">
                    <a:lumMod val="50000"/>
                    <a:lumOff val="50000"/>
                  </a:schemeClr>
                </a:solidFill>
                <a:latin typeface="+mn-lt"/>
                <a:ea typeface="+mn-ea"/>
                <a:cs typeface="+mn-cs"/>
              </a:defRPr>
            </a:pPr>
            <a:endParaRPr lang="zh-CN"/>
          </a:p>
        </c:txPr>
        <c:crossAx val="844867896"/>
        <c:crosses val="autoZero"/>
        <c:crossBetween val="between"/>
      </c:valAx>
    </c:plotArea>
    <c:legend>
      <c:legendPos val="r"/>
      <c:overlay val="0"/>
      <c:txPr>
        <a:bodyPr rot="0" spcFirstLastPara="0" vertOverflow="ellipsis" vert="horz" wrap="square" anchor="ctr" anchorCtr="1"/>
        <a:lstStyle/>
        <a:p>
          <a:pPr>
            <a:defRPr lang="zh-CN" sz="1200" b="0" i="0" u="none" strike="noStrike" kern="1200" baseline="0">
              <a:solidFill>
                <a:schemeClr val="tx1">
                  <a:lumMod val="50000"/>
                  <a:lumOff val="50000"/>
                </a:schemeClr>
              </a:solidFill>
              <a:latin typeface="+mn-lt"/>
              <a:ea typeface="+mn-ea"/>
              <a:cs typeface="+mn-cs"/>
            </a:defRPr>
          </a:pPr>
          <a:endParaRPr lang="zh-CN"/>
        </a:p>
      </c:txPr>
    </c:legend>
    <c:plotVisOnly val="1"/>
    <c:dispBlanksAs val="gap"/>
    <c:showDLblsOverMax val="0"/>
  </c:chart>
  <c:txPr>
    <a:bodyPr/>
    <a:lstStyle/>
    <a:p>
      <a:pPr>
        <a:defRPr lang="zh-CN" sz="1800"/>
      </a:pPr>
      <a:endParaRPr lang="zh-CN"/>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invertIfNegative val="0"/>
          <c:val>
            <c:numRef>
              <c:f>Sheet1!$B$2:$B$5</c:f>
              <c:numCache>
                <c:formatCode>General</c:formatCode>
                <c:ptCount val="4"/>
                <c:pt idx="0">
                  <c:v>4.3</c:v>
                </c:pt>
                <c:pt idx="1">
                  <c:v>2.5</c:v>
                </c:pt>
                <c:pt idx="2">
                  <c:v>3.5</c:v>
                </c:pt>
                <c:pt idx="3">
                  <c:v>4.5</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Series 1</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 xmlns:c16="http://schemas.microsoft.com/office/drawing/2014/chart" uri="{C3380CC4-5D6E-409C-BE32-E72D297353CC}">
              <c16:uniqueId val="{00000000-D1B5-40E2-A8CC-B3ADA88795C5}"/>
            </c:ext>
          </c:extLst>
        </c:ser>
        <c:ser>
          <c:idx val="1"/>
          <c:order val="1"/>
          <c:invertIfNegative val="0"/>
          <c:val>
            <c:numRef>
              <c:f>Sheet1!$C$2:$C$5</c:f>
              <c:numCache>
                <c:formatCode>General</c:formatCode>
                <c:ptCount val="4"/>
                <c:pt idx="0">
                  <c:v>2.4</c:v>
                </c:pt>
                <c:pt idx="1">
                  <c:v>4.4000000000000004</c:v>
                </c:pt>
                <c:pt idx="2">
                  <c:v>1.8</c:v>
                </c:pt>
                <c:pt idx="3">
                  <c:v>2.8</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Series 2</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 xmlns:c16="http://schemas.microsoft.com/office/drawing/2014/chart" uri="{C3380CC4-5D6E-409C-BE32-E72D297353CC}">
              <c16:uniqueId val="{00000001-D1B5-40E2-A8CC-B3ADA88795C5}"/>
            </c:ext>
          </c:extLst>
        </c:ser>
        <c:ser>
          <c:idx val="2"/>
          <c:order val="2"/>
          <c:invertIfNegative val="0"/>
          <c:val>
            <c:numRef>
              <c:f>Sheet1!$D$2:$D$5</c:f>
              <c:numCache>
                <c:formatCode>General</c:formatCode>
                <c:ptCount val="4"/>
                <c:pt idx="0">
                  <c:v>2</c:v>
                </c:pt>
                <c:pt idx="1">
                  <c:v>2</c:v>
                </c:pt>
                <c:pt idx="2">
                  <c:v>3</c:v>
                </c:pt>
                <c:pt idx="3">
                  <c:v>5</c:v>
                </c:pt>
              </c:numCache>
            </c:numRef>
          </c:val>
          <c:extLst>
            <c:ext xmlns:c15="http://schemas.microsoft.com/office/drawing/2012/chart" uri="{02D57815-91ED-43cb-92C2-25804820EDAC}">
              <c15:filteredSeriesTitle>
                <c15:tx>
                  <c:strRef>
                    <c:extLst>
                      <c:ext uri="{02D57815-91ED-43cb-92C2-25804820EDAC}">
                        <c15:formulaRef>
                          <c15:sqref>Sheet1!$D$1</c15:sqref>
                        </c15:formulaRef>
                      </c:ext>
                    </c:extLst>
                    <c:strCache>
                      <c:ptCount val="1"/>
                      <c:pt idx="0">
                        <c:v>Series 3</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 xmlns:c16="http://schemas.microsoft.com/office/drawing/2014/chart" uri="{C3380CC4-5D6E-409C-BE32-E72D297353CC}">
              <c16:uniqueId val="{00000002-D1B5-40E2-A8CC-B3ADA88795C5}"/>
            </c:ext>
          </c:extLst>
        </c:ser>
        <c:dLbls>
          <c:showLegendKey val="0"/>
          <c:showVal val="0"/>
          <c:showCatName val="0"/>
          <c:showSerName val="0"/>
          <c:showPercent val="0"/>
          <c:showBubbleSize val="0"/>
        </c:dLbls>
        <c:gapWidth val="150"/>
        <c:overlap val="100"/>
        <c:axId val="601419104"/>
        <c:axId val="601418712"/>
      </c:barChart>
      <c:catAx>
        <c:axId val="601419104"/>
        <c:scaling>
          <c:orientation val="minMax"/>
        </c:scaling>
        <c:delete val="0"/>
        <c:axPos val="b"/>
        <c:numFmt formatCode="General" sourceLinked="0"/>
        <c:majorTickMark val="out"/>
        <c:minorTickMark val="none"/>
        <c:tickLblPos val="nextTo"/>
        <c:txPr>
          <a:bodyPr rot="-60000000" spcFirstLastPara="0" vertOverflow="ellipsis" vert="horz" wrap="square" anchor="ctr" anchorCtr="1"/>
          <a:lstStyle/>
          <a:p>
            <a:pPr>
              <a:defRPr lang="zh-CN" sz="1100" b="0" i="0" u="none" strike="noStrike" kern="1200" baseline="0">
                <a:solidFill>
                  <a:schemeClr val="tx1">
                    <a:lumMod val="50000"/>
                    <a:lumOff val="50000"/>
                  </a:schemeClr>
                </a:solidFill>
                <a:latin typeface="+mn-lt"/>
                <a:ea typeface="+mn-ea"/>
                <a:cs typeface="+mn-cs"/>
              </a:defRPr>
            </a:pPr>
            <a:endParaRPr lang="zh-CN"/>
          </a:p>
        </c:txPr>
        <c:crossAx val="601418712"/>
        <c:crosses val="autoZero"/>
        <c:auto val="1"/>
        <c:lblAlgn val="ctr"/>
        <c:lblOffset val="100"/>
        <c:noMultiLvlLbl val="0"/>
      </c:catAx>
      <c:valAx>
        <c:axId val="601418712"/>
        <c:scaling>
          <c:orientation val="minMax"/>
        </c:scaling>
        <c:delete val="0"/>
        <c:axPos val="l"/>
        <c:majorGridlines/>
        <c:numFmt formatCode="General" sourceLinked="1"/>
        <c:majorTickMark val="out"/>
        <c:minorTickMark val="none"/>
        <c:tickLblPos val="nextTo"/>
        <c:txPr>
          <a:bodyPr rot="-60000000" spcFirstLastPara="0" vertOverflow="ellipsis" vert="horz" wrap="square" anchor="ctr" anchorCtr="1"/>
          <a:lstStyle/>
          <a:p>
            <a:pPr>
              <a:defRPr lang="zh-CN" sz="1400" b="0" i="0" u="none" strike="noStrike" kern="1200" baseline="0">
                <a:solidFill>
                  <a:schemeClr val="tx1">
                    <a:lumMod val="50000"/>
                    <a:lumOff val="50000"/>
                  </a:schemeClr>
                </a:solidFill>
                <a:latin typeface="+mn-lt"/>
                <a:ea typeface="+mn-ea"/>
                <a:cs typeface="+mn-cs"/>
              </a:defRPr>
            </a:pPr>
            <a:endParaRPr lang="zh-CN"/>
          </a:p>
        </c:txPr>
        <c:crossAx val="601419104"/>
        <c:crosses val="autoZero"/>
        <c:crossBetween val="between"/>
      </c:valAx>
    </c:plotArea>
    <c:legend>
      <c:legendPos val="r"/>
      <c:overlay val="0"/>
      <c:txPr>
        <a:bodyPr rot="0" spcFirstLastPara="0" vertOverflow="ellipsis" vert="horz" wrap="square" anchor="ctr" anchorCtr="1"/>
        <a:lstStyle/>
        <a:p>
          <a:pPr>
            <a:defRPr lang="zh-CN" sz="1200" b="0" i="0" u="none" strike="noStrike" kern="1200" baseline="0">
              <a:solidFill>
                <a:schemeClr val="tx1">
                  <a:lumMod val="50000"/>
                  <a:lumOff val="50000"/>
                </a:schemeClr>
              </a:solidFill>
              <a:latin typeface="+mn-lt"/>
              <a:ea typeface="+mn-ea"/>
              <a:cs typeface="+mn-cs"/>
            </a:defRPr>
          </a:pPr>
          <a:endParaRPr lang="zh-CN"/>
        </a:p>
      </c:txPr>
    </c:legend>
    <c:plotVisOnly val="1"/>
    <c:dispBlanksAs val="gap"/>
    <c:showDLblsOverMax val="0"/>
  </c:chart>
  <c:txPr>
    <a:bodyPr/>
    <a:lstStyle/>
    <a:p>
      <a:pPr>
        <a:defRPr lang="zh-CN" sz="1800"/>
      </a:pPr>
      <a:endParaRPr lang="zh-CN"/>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percentStacked"/>
        <c:varyColors val="0"/>
        <c:ser>
          <c:idx val="0"/>
          <c:order val="0"/>
          <c:invertIfNegative val="0"/>
          <c:val>
            <c:numRef>
              <c:f>Sheet1!$B$2:$B$5</c:f>
              <c:numCache>
                <c:formatCode>General</c:formatCode>
                <c:ptCount val="4"/>
                <c:pt idx="0">
                  <c:v>4.3</c:v>
                </c:pt>
                <c:pt idx="1">
                  <c:v>2.5</c:v>
                </c:pt>
                <c:pt idx="2">
                  <c:v>3.5</c:v>
                </c:pt>
                <c:pt idx="3">
                  <c:v>4.5</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Series 1</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 xmlns:c16="http://schemas.microsoft.com/office/drawing/2014/chart" uri="{C3380CC4-5D6E-409C-BE32-E72D297353CC}">
              <c16:uniqueId val="{00000000-2D60-47BC-A436-72F29B0E634F}"/>
            </c:ext>
          </c:extLst>
        </c:ser>
        <c:ser>
          <c:idx val="1"/>
          <c:order val="1"/>
          <c:invertIfNegative val="0"/>
          <c:val>
            <c:numRef>
              <c:f>Sheet1!$C$2:$C$5</c:f>
              <c:numCache>
                <c:formatCode>General</c:formatCode>
                <c:ptCount val="4"/>
                <c:pt idx="0">
                  <c:v>2.4</c:v>
                </c:pt>
                <c:pt idx="1">
                  <c:v>4.4000000000000004</c:v>
                </c:pt>
                <c:pt idx="2">
                  <c:v>1.8</c:v>
                </c:pt>
                <c:pt idx="3">
                  <c:v>2.8</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Series 2</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 xmlns:c16="http://schemas.microsoft.com/office/drawing/2014/chart" uri="{C3380CC4-5D6E-409C-BE32-E72D297353CC}">
              <c16:uniqueId val="{00000001-2D60-47BC-A436-72F29B0E634F}"/>
            </c:ext>
          </c:extLst>
        </c:ser>
        <c:ser>
          <c:idx val="2"/>
          <c:order val="2"/>
          <c:invertIfNegative val="0"/>
          <c:val>
            <c:numRef>
              <c:f>Sheet1!$D$2:$D$5</c:f>
              <c:numCache>
                <c:formatCode>General</c:formatCode>
                <c:ptCount val="4"/>
                <c:pt idx="0">
                  <c:v>2</c:v>
                </c:pt>
                <c:pt idx="1">
                  <c:v>2</c:v>
                </c:pt>
                <c:pt idx="2">
                  <c:v>3</c:v>
                </c:pt>
                <c:pt idx="3">
                  <c:v>5</c:v>
                </c:pt>
              </c:numCache>
            </c:numRef>
          </c:val>
          <c:extLst>
            <c:ext xmlns:c15="http://schemas.microsoft.com/office/drawing/2012/chart" uri="{02D57815-91ED-43cb-92C2-25804820EDAC}">
              <c15:filteredSeriesTitle>
                <c15:tx>
                  <c:strRef>
                    <c:extLst>
                      <c:ext uri="{02D57815-91ED-43cb-92C2-25804820EDAC}">
                        <c15:formulaRef>
                          <c15:sqref>Sheet1!$D$1</c15:sqref>
                        </c15:formulaRef>
                      </c:ext>
                    </c:extLst>
                    <c:strCache>
                      <c:ptCount val="1"/>
                      <c:pt idx="0">
                        <c:v>Series 3</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 xmlns:c16="http://schemas.microsoft.com/office/drawing/2014/chart" uri="{C3380CC4-5D6E-409C-BE32-E72D297353CC}">
              <c16:uniqueId val="{00000002-2D60-47BC-A436-72F29B0E634F}"/>
            </c:ext>
          </c:extLst>
        </c:ser>
        <c:ser>
          <c:idx val="3"/>
          <c:order val="3"/>
          <c:invertIfNegative val="0"/>
          <c:val>
            <c:numRef>
              <c:f>Sheet1!$E$2:$E$5</c:f>
              <c:numCache>
                <c:formatCode>General</c:formatCode>
                <c:ptCount val="4"/>
                <c:pt idx="0">
                  <c:v>4.3</c:v>
                </c:pt>
                <c:pt idx="1">
                  <c:v>4.4000000000000004</c:v>
                </c:pt>
                <c:pt idx="2">
                  <c:v>4.3</c:v>
                </c:pt>
                <c:pt idx="3">
                  <c:v>4.3</c:v>
                </c:pt>
              </c:numCache>
            </c:numRef>
          </c:val>
          <c:extLst>
            <c:ext xmlns:c15="http://schemas.microsoft.com/office/drawing/2012/chart" uri="{02D57815-91ED-43cb-92C2-25804820EDAC}">
              <c15:filteredSeriesTitle>
                <c15:tx>
                  <c:strRef>
                    <c:extLst>
                      <c:ext uri="{02D57815-91ED-43cb-92C2-25804820EDAC}">
                        <c15:formulaRef>
                          <c15:sqref>Sheet1!$E$1</c15:sqref>
                        </c15:formulaRef>
                      </c:ext>
                    </c:extLst>
                    <c:strCache>
                      <c:ptCount val="1"/>
                      <c:pt idx="0">
                        <c:v>Series4</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 xmlns:c16="http://schemas.microsoft.com/office/drawing/2014/chart" uri="{C3380CC4-5D6E-409C-BE32-E72D297353CC}">
              <c16:uniqueId val="{00000003-2D60-47BC-A436-72F29B0E634F}"/>
            </c:ext>
          </c:extLst>
        </c:ser>
        <c:dLbls>
          <c:showLegendKey val="0"/>
          <c:showVal val="0"/>
          <c:showCatName val="0"/>
          <c:showSerName val="0"/>
          <c:showPercent val="0"/>
          <c:showBubbleSize val="0"/>
        </c:dLbls>
        <c:gapWidth val="95"/>
        <c:overlap val="100"/>
        <c:axId val="847339024"/>
        <c:axId val="847338240"/>
      </c:barChart>
      <c:catAx>
        <c:axId val="847339024"/>
        <c:scaling>
          <c:orientation val="minMax"/>
        </c:scaling>
        <c:delete val="0"/>
        <c:axPos val="b"/>
        <c:numFmt formatCode="General" sourceLinked="0"/>
        <c:majorTickMark val="none"/>
        <c:minorTickMark val="none"/>
        <c:tickLblPos val="nextTo"/>
        <c:txPr>
          <a:bodyPr rot="-60000000" spcFirstLastPara="0" vertOverflow="ellipsis" vert="horz" wrap="square" anchor="ctr" anchorCtr="1"/>
          <a:lstStyle/>
          <a:p>
            <a:pPr>
              <a:defRPr lang="zh-CN" sz="1800" b="0" i="0" u="none" strike="noStrike" kern="1200" baseline="0">
                <a:solidFill>
                  <a:schemeClr val="tx1"/>
                </a:solidFill>
                <a:latin typeface="+mn-lt"/>
                <a:ea typeface="+mn-ea"/>
                <a:cs typeface="+mn-cs"/>
              </a:defRPr>
            </a:pPr>
            <a:endParaRPr lang="zh-CN"/>
          </a:p>
        </c:txPr>
        <c:crossAx val="847338240"/>
        <c:crosses val="autoZero"/>
        <c:auto val="1"/>
        <c:lblAlgn val="ctr"/>
        <c:lblOffset val="100"/>
        <c:noMultiLvlLbl val="0"/>
      </c:catAx>
      <c:valAx>
        <c:axId val="847338240"/>
        <c:scaling>
          <c:orientation val="minMax"/>
        </c:scaling>
        <c:delete val="0"/>
        <c:axPos val="l"/>
        <c:majorGridlines/>
        <c:title>
          <c:tx>
            <c:rich>
              <a:bodyPr rot="-5400000" spcFirstLastPara="0" vertOverflow="ellipsis" vert="horz" wrap="square" anchor="ctr" anchorCtr="1"/>
              <a:lstStyle/>
              <a:p>
                <a:pPr>
                  <a:defRPr lang="zh-CN" sz="1800" b="1" i="0" u="none" strike="noStrike" kern="1200" baseline="0">
                    <a:solidFill>
                      <a:schemeClr val="tx1">
                        <a:lumMod val="50000"/>
                        <a:lumOff val="50000"/>
                      </a:schemeClr>
                    </a:solidFill>
                    <a:latin typeface="+mn-lt"/>
                    <a:ea typeface="+mn-ea"/>
                    <a:cs typeface="+mn-cs"/>
                  </a:defRPr>
                </a:pPr>
                <a:r>
                  <a:rPr lang="zh-CN" altLang="en-US" dirty="0">
                    <a:latin typeface="印品黑体" panose="00000500000000000000" pitchFamily="2" charset="-122"/>
                  </a:rPr>
                  <a:t>坐标轴标题</a:t>
                </a:r>
              </a:p>
            </c:rich>
          </c:tx>
          <c:overlay val="0"/>
        </c:title>
        <c:numFmt formatCode="0%" sourceLinked="1"/>
        <c:majorTickMark val="none"/>
        <c:minorTickMark val="none"/>
        <c:tickLblPos val="nextTo"/>
        <c:txPr>
          <a:bodyPr rot="-60000000" spcFirstLastPara="0" vertOverflow="ellipsis" vert="horz" wrap="square" anchor="ctr" anchorCtr="1"/>
          <a:lstStyle/>
          <a:p>
            <a:pPr>
              <a:defRPr lang="zh-CN" sz="1200" b="0" i="0" u="none" strike="noStrike" kern="1200" baseline="0">
                <a:solidFill>
                  <a:schemeClr val="tx1">
                    <a:lumMod val="50000"/>
                    <a:lumOff val="50000"/>
                  </a:schemeClr>
                </a:solidFill>
                <a:latin typeface="+mn-lt"/>
                <a:ea typeface="+mn-ea"/>
                <a:cs typeface="+mn-cs"/>
              </a:defRPr>
            </a:pPr>
            <a:endParaRPr lang="zh-CN"/>
          </a:p>
        </c:txPr>
        <c:crossAx val="847339024"/>
        <c:crosses val="autoZero"/>
        <c:crossBetween val="between"/>
      </c:valAx>
      <c:dTable>
        <c:showHorzBorder val="1"/>
        <c:showVertBorder val="1"/>
        <c:showOutline val="1"/>
        <c:showKeys val="1"/>
        <c:txPr>
          <a:bodyPr rot="0" spcFirstLastPara="0" vertOverflow="ellipsis" vert="horz" wrap="square" anchor="ctr" anchorCtr="1"/>
          <a:lstStyle/>
          <a:p>
            <a:pPr rtl="0">
              <a:defRPr lang="zh-CN" sz="1600" b="0" i="0" u="none" strike="noStrike" kern="1200" baseline="0">
                <a:solidFill>
                  <a:schemeClr val="tx1">
                    <a:lumMod val="50000"/>
                    <a:lumOff val="50000"/>
                  </a:schemeClr>
                </a:solidFill>
                <a:latin typeface="+mn-lt"/>
                <a:ea typeface="+mn-ea"/>
                <a:cs typeface="+mn-cs"/>
              </a:defRPr>
            </a:pPr>
            <a:endParaRPr lang="zh-CN"/>
          </a:p>
        </c:txPr>
      </c:dTable>
      <c:spPr>
        <a:noFill/>
        <a:ln>
          <a:noFill/>
        </a:ln>
        <a:effectLst/>
      </c:spPr>
    </c:plotArea>
    <c:plotVisOnly val="1"/>
    <c:dispBlanksAs val="gap"/>
    <c:showDLblsOverMax val="0"/>
  </c:chart>
  <c:txPr>
    <a:bodyPr/>
    <a:lstStyle/>
    <a:p>
      <a:pPr>
        <a:defRPr lang="zh-CN" sz="1800"/>
      </a:pPr>
      <a:endParaRPr lang="zh-CN"/>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dirty="0">
              <a:latin typeface="印品黑体" panose="00000500000000000000" pitchFamily="2"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latin typeface="印品黑体" panose="00000500000000000000" pitchFamily="2" charset="-122"/>
              </a:rPr>
              <a:t>2022-07-03</a:t>
            </a:fld>
            <a:endParaRPr lang="zh-CN" altLang="en-US" dirty="0">
              <a:latin typeface="印品黑体" panose="00000500000000000000" pitchFamily="2"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dirty="0">
              <a:latin typeface="印品黑体" panose="00000500000000000000" pitchFamily="2"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latin typeface="印品黑体" panose="00000500000000000000" pitchFamily="2" charset="-122"/>
              </a:rPr>
              <a:t>‹#›</a:t>
            </a:fld>
            <a:endParaRPr lang="zh-CN" altLang="en-US" dirty="0">
              <a:latin typeface="印品黑体" panose="00000500000000000000" pitchFamily="2" charset="-122"/>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jpg>
</file>

<file path=ppt/media/image2.png>
</file>

<file path=ppt/media/image3.png>
</file>

<file path=ppt/media/image4.jpeg>
</file>

<file path=ppt/media/image5.png>
</file>

<file path=ppt/media/image6.png>
</file>

<file path=ppt/media/image7.jpg>
</file>

<file path=ppt/media/image8.jpg>
</file>

<file path=ppt/media/image9.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印品黑体" panose="00000500000000000000" pitchFamily="2" charset="-122"/>
              </a:defRPr>
            </a:lvl1pPr>
          </a:lstStyle>
          <a:p>
            <a:pPr>
              <a:defRPr/>
            </a:pPr>
            <a:endParaRPr lang="zh-CN" altLang="en-US" dirty="0"/>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印品黑体" panose="00000500000000000000" pitchFamily="2" charset="-122"/>
              </a:defRPr>
            </a:lvl1pPr>
          </a:lstStyle>
          <a:p>
            <a:pPr>
              <a:defRPr/>
            </a:pPr>
            <a:fld id="{06024D97-E667-405D-B634-E583E2108D71}" type="datetimeFigureOut">
              <a:rPr lang="zh-CN" altLang="en-US" smtClean="0"/>
              <a:t>2022-07-03</a:t>
            </a:fld>
            <a:endParaRPr lang="zh-CN" altLang="en-US" dirty="0"/>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dirty="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dirty="0"/>
              <a:t>单击此处编辑母版文本样式</a:t>
            </a:r>
          </a:p>
          <a:p>
            <a:pPr lvl="1"/>
            <a:r>
              <a:rPr lang="zh-CN" altLang="en-US" noProof="0" dirty="0"/>
              <a:t>第二级</a:t>
            </a:r>
          </a:p>
          <a:p>
            <a:pPr lvl="2"/>
            <a:r>
              <a:rPr lang="zh-CN" altLang="en-US" noProof="0" dirty="0"/>
              <a:t>第三级</a:t>
            </a:r>
          </a:p>
          <a:p>
            <a:pPr lvl="3"/>
            <a:r>
              <a:rPr lang="zh-CN" altLang="en-US" noProof="0" dirty="0"/>
              <a:t>第四级</a:t>
            </a:r>
          </a:p>
          <a:p>
            <a:pPr lvl="4"/>
            <a:r>
              <a:rPr lang="zh-CN" altLang="en-US" noProof="0" dirty="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印品黑体" panose="00000500000000000000" pitchFamily="2" charset="-122"/>
              </a:defRPr>
            </a:lvl1pPr>
          </a:lstStyle>
          <a:p>
            <a:pPr>
              <a:defRPr/>
            </a:pPr>
            <a:endParaRPr lang="zh-CN" altLang="en-US" dirty="0"/>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atin typeface="印品黑体" panose="00000500000000000000" pitchFamily="2" charset="-122"/>
              </a:defRPr>
            </a:lvl1pPr>
          </a:lstStyle>
          <a:p>
            <a:fld id="{418F03C3-53C1-4F10-8DAF-D1F318E96C6E}" type="slidenum">
              <a:rPr lang="zh-CN" altLang="en-US" smtClean="0"/>
              <a:t>‹#›</a:t>
            </a:fld>
            <a:endParaRPr lang="zh-CN"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印品黑体" panose="00000500000000000000" pitchFamily="2" charset="-122"/>
        <a:ea typeface="+mn-ea"/>
        <a:cs typeface="+mn-cs"/>
      </a:defRPr>
    </a:lvl1pPr>
    <a:lvl2pPr marL="455930" algn="l" rtl="0" eaLnBrk="0" fontAlgn="base" hangingPunct="0">
      <a:spcBef>
        <a:spcPct val="30000"/>
      </a:spcBef>
      <a:spcAft>
        <a:spcPct val="0"/>
      </a:spcAft>
      <a:defRPr sz="1300" kern="1200">
        <a:solidFill>
          <a:schemeClr val="tx1"/>
        </a:solidFill>
        <a:latin typeface="印品黑体" panose="00000500000000000000" pitchFamily="2" charset="-122"/>
        <a:ea typeface="+mn-ea"/>
        <a:cs typeface="+mn-cs"/>
      </a:defRPr>
    </a:lvl2pPr>
    <a:lvl3pPr marL="913130" algn="l" rtl="0" eaLnBrk="0" fontAlgn="base" hangingPunct="0">
      <a:spcBef>
        <a:spcPct val="30000"/>
      </a:spcBef>
      <a:spcAft>
        <a:spcPct val="0"/>
      </a:spcAft>
      <a:defRPr sz="1300" kern="1200">
        <a:solidFill>
          <a:schemeClr val="tx1"/>
        </a:solidFill>
        <a:latin typeface="印品黑体" panose="00000500000000000000" pitchFamily="2" charset="-122"/>
        <a:ea typeface="+mn-ea"/>
        <a:cs typeface="+mn-cs"/>
      </a:defRPr>
    </a:lvl3pPr>
    <a:lvl4pPr marL="1370330" algn="l" rtl="0" eaLnBrk="0" fontAlgn="base" hangingPunct="0">
      <a:spcBef>
        <a:spcPct val="30000"/>
      </a:spcBef>
      <a:spcAft>
        <a:spcPct val="0"/>
      </a:spcAft>
      <a:defRPr sz="1300" kern="1200">
        <a:solidFill>
          <a:schemeClr val="tx1"/>
        </a:solidFill>
        <a:latin typeface="印品黑体" panose="00000500000000000000" pitchFamily="2" charset="-122"/>
        <a:ea typeface="+mn-ea"/>
        <a:cs typeface="+mn-cs"/>
      </a:defRPr>
    </a:lvl4pPr>
    <a:lvl5pPr marL="1827530" algn="l" rtl="0" eaLnBrk="0" fontAlgn="base" hangingPunct="0">
      <a:spcBef>
        <a:spcPct val="30000"/>
      </a:spcBef>
      <a:spcAft>
        <a:spcPct val="0"/>
      </a:spcAft>
      <a:defRPr sz="1300" kern="1200">
        <a:solidFill>
          <a:schemeClr val="tx1"/>
        </a:solidFill>
        <a:latin typeface="印品黑体" panose="00000500000000000000" pitchFamily="2" charset="-122"/>
        <a:ea typeface="+mn-ea"/>
        <a:cs typeface="+mn-cs"/>
      </a:defRPr>
    </a:lvl5pPr>
    <a:lvl6pPr marL="2285365" algn="l" defTabSz="914400" rtl="0" eaLnBrk="1" latinLnBrk="0" hangingPunct="1">
      <a:defRPr sz="1300" kern="1200">
        <a:solidFill>
          <a:schemeClr val="tx1"/>
        </a:solidFill>
        <a:latin typeface="+mn-lt"/>
        <a:ea typeface="+mn-ea"/>
        <a:cs typeface="+mn-cs"/>
      </a:defRPr>
    </a:lvl6pPr>
    <a:lvl7pPr marL="2742565" algn="l" defTabSz="914400" rtl="0" eaLnBrk="1" latinLnBrk="0" hangingPunct="1">
      <a:defRPr sz="1300" kern="1200">
        <a:solidFill>
          <a:schemeClr val="tx1"/>
        </a:solidFill>
        <a:latin typeface="+mn-lt"/>
        <a:ea typeface="+mn-ea"/>
        <a:cs typeface="+mn-cs"/>
      </a:defRPr>
    </a:lvl7pPr>
    <a:lvl8pPr marL="3199765" algn="l" defTabSz="914400" rtl="0" eaLnBrk="1" latinLnBrk="0" hangingPunct="1">
      <a:defRPr sz="1300" kern="1200">
        <a:solidFill>
          <a:schemeClr val="tx1"/>
        </a:solidFill>
        <a:latin typeface="+mn-lt"/>
        <a:ea typeface="+mn-ea"/>
        <a:cs typeface="+mn-cs"/>
      </a:defRPr>
    </a:lvl8pPr>
    <a:lvl9pPr marL="3656965" algn="l" defTabSz="914400"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日期占位符 3"/>
          <p:cNvSpPr>
            <a:spLocks noGrp="1"/>
          </p:cNvSpPr>
          <p:nvPr>
            <p:ph type="dt" idx="10"/>
          </p:nvPr>
        </p:nvSpPr>
        <p:spPr/>
        <p:txBody>
          <a:bodyPr/>
          <a:lstStyle/>
          <a:p>
            <a:fld id="{6167825A-42C3-43DF-A9E0-B8B749B3939F}" type="datetime1">
              <a:rPr lang="zh-CN" altLang="en-US" smtClean="0"/>
              <a:t>2022-07-03</a:t>
            </a:fld>
            <a:endParaRPr lang="zh-CN" altLang="en-US" sz="1200"/>
          </a:p>
        </p:txBody>
      </p:sp>
      <p:sp>
        <p:nvSpPr>
          <p:cNvPr id="5" name="灯片编号占位符 4"/>
          <p:cNvSpPr>
            <a:spLocks noGrp="1"/>
          </p:cNvSpPr>
          <p:nvPr>
            <p:ph type="sldNum" sz="quarter" idx="11"/>
          </p:nvPr>
        </p:nvSpPr>
        <p:spPr/>
        <p:txBody>
          <a:bodyPr/>
          <a:lstStyle/>
          <a:p>
            <a:fld id="{DFA0162E-2667-456C-A790-270787271587}" type="slidenum">
              <a:rPr lang="zh-CN" altLang="en-US" smtClean="0"/>
              <a:t>1</a:t>
            </a:fld>
            <a:endParaRPr lang="zh-CN" altLang="en-US"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C764ECE-E651-44E2-BF36-CC55067D92C4}" type="slidenum">
              <a:rPr lang="en-US" smtClean="0"/>
              <a:t>22</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167825A-42C3-43DF-A9E0-B8B749B3939F}" type="datetime1">
              <a:rPr lang="zh-CN" altLang="en-US" smtClean="0"/>
              <a:t>2022-07-03</a:t>
            </a:fld>
            <a:endParaRPr lang="zh-CN" altLang="en-US" sz="1200"/>
          </a:p>
        </p:txBody>
      </p:sp>
      <p:sp>
        <p:nvSpPr>
          <p:cNvPr id="5" name="灯片编号占位符 4"/>
          <p:cNvSpPr>
            <a:spLocks noGrp="1"/>
          </p:cNvSpPr>
          <p:nvPr>
            <p:ph type="sldNum" sz="quarter" idx="11"/>
          </p:nvPr>
        </p:nvSpPr>
        <p:spPr/>
        <p:txBody>
          <a:bodyPr/>
          <a:lstStyle/>
          <a:p>
            <a:fld id="{DFA0162E-2667-456C-A790-270787271587}" type="slidenum">
              <a:rPr lang="zh-CN" altLang="en-US" smtClean="0"/>
              <a:t>24</a:t>
            </a:fld>
            <a:endParaRPr lang="zh-CN" altLang="en-US"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D615DFD-8505-4C7B-90FE-F45A3565472F}" type="datetimeFigureOut">
              <a:rPr lang="zh-CN" altLang="en-US" smtClean="0"/>
              <a:t>2022-07-03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7406F3C-FA24-4A80-8CD4-EE5698C541FD}"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22_Main Title+ SubTitle+Numb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464594" y="544681"/>
            <a:ext cx="7929563" cy="497116"/>
          </a:xfrm>
          <a:prstGeom prst="rect">
            <a:avLst/>
          </a:prstGeom>
        </p:spPr>
        <p:txBody>
          <a:bodyPr wrap="none" lIns="0" tIns="0" rIns="0" bIns="0" anchor="ctr">
            <a:noAutofit/>
          </a:bodyPr>
          <a:lstStyle>
            <a:lvl1pPr algn="ctr">
              <a:defRPr sz="3935" b="1" baseline="0">
                <a:solidFill>
                  <a:schemeClr val="tx1">
                    <a:lumMod val="50000"/>
                    <a:lumOff val="50000"/>
                  </a:schemeClr>
                </a:solidFill>
              </a:defRPr>
            </a:lvl1pPr>
          </a:lstStyle>
          <a:p>
            <a:r>
              <a:rPr lang="en-US" dirty="0"/>
              <a:t>Click To Edit Master Title Style</a:t>
            </a:r>
          </a:p>
        </p:txBody>
      </p:sp>
      <p:sp>
        <p:nvSpPr>
          <p:cNvPr id="15" name="Text Placeholder 3"/>
          <p:cNvSpPr>
            <a:spLocks noGrp="1"/>
          </p:cNvSpPr>
          <p:nvPr>
            <p:ph type="body" sz="half" idx="2" hasCustomPrompt="1"/>
          </p:nvPr>
        </p:nvSpPr>
        <p:spPr>
          <a:xfrm>
            <a:off x="3536156" y="1039641"/>
            <a:ext cx="5786438" cy="282284"/>
          </a:xfrm>
          <a:prstGeom prst="rect">
            <a:avLst/>
          </a:prstGeom>
        </p:spPr>
        <p:txBody>
          <a:bodyPr wrap="none" lIns="0" tIns="0" rIns="0" bIns="0" anchor="ctr">
            <a:noAutofit/>
          </a:bodyPr>
          <a:lstStyle>
            <a:lvl1pPr marL="0" indent="0" algn="ctr">
              <a:buNone/>
              <a:defRPr sz="1545" b="1" baseline="0">
                <a:solidFill>
                  <a:schemeClr val="bg1">
                    <a:lumMod val="75000"/>
                  </a:schemeClr>
                </a:solidFill>
              </a:defRPr>
            </a:lvl1pPr>
            <a:lvl2pPr marL="642620" indent="0">
              <a:buNone/>
              <a:defRPr sz="1685"/>
            </a:lvl2pPr>
            <a:lvl3pPr marL="1285875" indent="0">
              <a:buNone/>
              <a:defRPr sz="1405"/>
            </a:lvl3pPr>
            <a:lvl4pPr marL="1928495" indent="0">
              <a:buNone/>
              <a:defRPr sz="1265"/>
            </a:lvl4pPr>
            <a:lvl5pPr marL="2571750" indent="0">
              <a:buNone/>
              <a:defRPr sz="1265"/>
            </a:lvl5pPr>
            <a:lvl6pPr marL="3214370" indent="0">
              <a:buNone/>
              <a:defRPr sz="1265"/>
            </a:lvl6pPr>
            <a:lvl7pPr marL="3857625" indent="0">
              <a:buNone/>
              <a:defRPr sz="1265"/>
            </a:lvl7pPr>
            <a:lvl8pPr marL="4500245" indent="0">
              <a:buNone/>
              <a:defRPr sz="1265"/>
            </a:lvl8pPr>
            <a:lvl9pPr marL="5143500" indent="0">
              <a:buNone/>
              <a:defRPr sz="1265"/>
            </a:lvl9pPr>
          </a:lstStyle>
          <a:p>
            <a:pPr lvl="0"/>
            <a:r>
              <a:rPr lang="en-US" dirty="0"/>
              <a:t>Subtext Goes Here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Effect transition="in" filter="wipe(up)">
                                      <p:cBhvr>
                                        <p:cTn id="11"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build="p">
        <p:tmplLst>
          <p:tmpl lvl="1">
            <p:tnLst>
              <p:par>
                <p:cTn presetID="22" presetClass="entr" presetSubtype="1"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up)">
                      <p:cBhvr>
                        <p:cTn dur="500"/>
                        <p:tgtEl>
                          <p:spTgt spid="15"/>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6_Main Title+ SubTitle+Numb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464594" y="544681"/>
            <a:ext cx="7929563" cy="497116"/>
          </a:xfrm>
          <a:prstGeom prst="rect">
            <a:avLst/>
          </a:prstGeom>
        </p:spPr>
        <p:txBody>
          <a:bodyPr wrap="none" lIns="0" tIns="0" rIns="0" bIns="0" anchor="ctr">
            <a:noAutofit/>
          </a:bodyPr>
          <a:lstStyle>
            <a:lvl1pPr algn="ctr">
              <a:defRPr sz="3935" b="1" baseline="0">
                <a:solidFill>
                  <a:schemeClr val="tx1">
                    <a:lumMod val="50000"/>
                    <a:lumOff val="50000"/>
                  </a:schemeClr>
                </a:solidFill>
              </a:defRPr>
            </a:lvl1pPr>
          </a:lstStyle>
          <a:p>
            <a:r>
              <a:rPr lang="en-US" dirty="0"/>
              <a:t>Click To Edit Master Title Style</a:t>
            </a:r>
          </a:p>
        </p:txBody>
      </p:sp>
      <p:sp>
        <p:nvSpPr>
          <p:cNvPr id="15" name="Text Placeholder 3"/>
          <p:cNvSpPr>
            <a:spLocks noGrp="1"/>
          </p:cNvSpPr>
          <p:nvPr>
            <p:ph type="body" sz="half" idx="2" hasCustomPrompt="1"/>
          </p:nvPr>
        </p:nvSpPr>
        <p:spPr>
          <a:xfrm>
            <a:off x="3536156" y="1039641"/>
            <a:ext cx="5786438" cy="282284"/>
          </a:xfrm>
          <a:prstGeom prst="rect">
            <a:avLst/>
          </a:prstGeom>
        </p:spPr>
        <p:txBody>
          <a:bodyPr wrap="none" lIns="0" tIns="0" rIns="0" bIns="0" anchor="ctr">
            <a:noAutofit/>
          </a:bodyPr>
          <a:lstStyle>
            <a:lvl1pPr marL="0" indent="0" algn="ctr">
              <a:buNone/>
              <a:defRPr sz="1545" b="1" baseline="0">
                <a:solidFill>
                  <a:schemeClr val="bg1">
                    <a:lumMod val="75000"/>
                  </a:schemeClr>
                </a:solidFill>
              </a:defRPr>
            </a:lvl1pPr>
            <a:lvl2pPr marL="642620" indent="0">
              <a:buNone/>
              <a:defRPr sz="1685"/>
            </a:lvl2pPr>
            <a:lvl3pPr marL="1285875" indent="0">
              <a:buNone/>
              <a:defRPr sz="1405"/>
            </a:lvl3pPr>
            <a:lvl4pPr marL="1928495" indent="0">
              <a:buNone/>
              <a:defRPr sz="1265"/>
            </a:lvl4pPr>
            <a:lvl5pPr marL="2571750" indent="0">
              <a:buNone/>
              <a:defRPr sz="1265"/>
            </a:lvl5pPr>
            <a:lvl6pPr marL="3214370" indent="0">
              <a:buNone/>
              <a:defRPr sz="1265"/>
            </a:lvl6pPr>
            <a:lvl7pPr marL="3857625" indent="0">
              <a:buNone/>
              <a:defRPr sz="1265"/>
            </a:lvl7pPr>
            <a:lvl8pPr marL="4500245" indent="0">
              <a:buNone/>
              <a:defRPr sz="1265"/>
            </a:lvl8pPr>
            <a:lvl9pPr marL="5143500" indent="0">
              <a:buNone/>
              <a:defRPr sz="1265"/>
            </a:lvl9pPr>
          </a:lstStyle>
          <a:p>
            <a:pPr lvl="0"/>
            <a:r>
              <a:rPr lang="en-US" dirty="0"/>
              <a:t>Subtext Goes Here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Effect transition="in" filter="wipe(up)">
                                      <p:cBhvr>
                                        <p:cTn id="11"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build="p">
        <p:tmplLst>
          <p:tmpl lvl="1">
            <p:tnLst>
              <p:par>
                <p:cTn presetID="22" presetClass="entr" presetSubtype="1"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up)">
                      <p:cBhvr>
                        <p:cTn dur="500"/>
                        <p:tgtEl>
                          <p:spTgt spid="15"/>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238" y="385763"/>
            <a:ext cx="11090275" cy="1397000"/>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84238" y="1925638"/>
            <a:ext cx="11090275" cy="4589462"/>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84238" y="6704013"/>
            <a:ext cx="2892425" cy="384175"/>
          </a:xfrm>
          <a:prstGeom prst="rect">
            <a:avLst/>
          </a:prstGeom>
        </p:spPr>
        <p:txBody>
          <a:bodyPr vert="horz" lIns="91440" tIns="45720" rIns="91440" bIns="45720" rtlCol="0" anchor="ctr"/>
          <a:lstStyle>
            <a:lvl1pPr algn="l">
              <a:defRPr sz="1200">
                <a:solidFill>
                  <a:schemeClr val="tx1">
                    <a:tint val="75000"/>
                  </a:schemeClr>
                </a:solidFill>
                <a:latin typeface="印品黑体" panose="00000500000000000000" pitchFamily="2" charset="-122"/>
              </a:defRPr>
            </a:lvl1pPr>
          </a:lstStyle>
          <a:p>
            <a:fld id="{DD615DFD-8505-4C7B-90FE-F45A3565472F}" type="datetimeFigureOut">
              <a:rPr lang="zh-CN" altLang="en-US" smtClean="0"/>
              <a:t>2022-07-03</a:t>
            </a:fld>
            <a:endParaRPr lang="zh-CN" altLang="en-US" dirty="0"/>
          </a:p>
        </p:txBody>
      </p:sp>
      <p:sp>
        <p:nvSpPr>
          <p:cNvPr id="5" name="页脚占位符 4"/>
          <p:cNvSpPr>
            <a:spLocks noGrp="1"/>
          </p:cNvSpPr>
          <p:nvPr>
            <p:ph type="ftr" sz="quarter" idx="3"/>
          </p:nvPr>
        </p:nvSpPr>
        <p:spPr>
          <a:xfrm>
            <a:off x="4259263" y="6704013"/>
            <a:ext cx="4340225" cy="384175"/>
          </a:xfrm>
          <a:prstGeom prst="rect">
            <a:avLst/>
          </a:prstGeom>
        </p:spPr>
        <p:txBody>
          <a:bodyPr vert="horz" lIns="91440" tIns="45720" rIns="91440" bIns="45720" rtlCol="0" anchor="ctr"/>
          <a:lstStyle>
            <a:lvl1pPr algn="ctr">
              <a:defRPr sz="1200">
                <a:solidFill>
                  <a:schemeClr val="tx1">
                    <a:tint val="75000"/>
                  </a:schemeClr>
                </a:solidFill>
                <a:latin typeface="印品黑体" panose="00000500000000000000" pitchFamily="2" charset="-122"/>
              </a:defRPr>
            </a:lvl1pPr>
          </a:lstStyle>
          <a:p>
            <a:endParaRPr lang="zh-CN" altLang="en-US" dirty="0"/>
          </a:p>
        </p:txBody>
      </p:sp>
      <p:sp>
        <p:nvSpPr>
          <p:cNvPr id="6" name="灯片编号占位符 5"/>
          <p:cNvSpPr>
            <a:spLocks noGrp="1"/>
          </p:cNvSpPr>
          <p:nvPr>
            <p:ph type="sldNum" sz="quarter" idx="4"/>
          </p:nvPr>
        </p:nvSpPr>
        <p:spPr>
          <a:xfrm>
            <a:off x="9082088" y="6704013"/>
            <a:ext cx="2892425" cy="384175"/>
          </a:xfrm>
          <a:prstGeom prst="rect">
            <a:avLst/>
          </a:prstGeom>
        </p:spPr>
        <p:txBody>
          <a:bodyPr vert="horz" lIns="91440" tIns="45720" rIns="91440" bIns="45720" rtlCol="0" anchor="ctr"/>
          <a:lstStyle>
            <a:lvl1pPr algn="r">
              <a:defRPr sz="1200">
                <a:solidFill>
                  <a:schemeClr val="tx1">
                    <a:tint val="75000"/>
                  </a:schemeClr>
                </a:solidFill>
                <a:latin typeface="印品黑体" panose="00000500000000000000" pitchFamily="2" charset="-122"/>
              </a:defRPr>
            </a:lvl1pPr>
          </a:lstStyle>
          <a:p>
            <a:fld id="{27406F3C-FA24-4A80-8CD4-EE5698C541FD}" type="slidenum">
              <a:rPr lang="zh-CN" altLang="en-US" smtClean="0"/>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Lst>
  <p:txStyles>
    <p:titleStyle>
      <a:lvl1pPr algn="l" defTabSz="914400" rtl="0" eaLnBrk="1" latinLnBrk="0" hangingPunct="1">
        <a:lnSpc>
          <a:spcPct val="90000"/>
        </a:lnSpc>
        <a:spcBef>
          <a:spcPct val="0"/>
        </a:spcBef>
        <a:buNone/>
        <a:defRPr sz="4400" kern="1200">
          <a:solidFill>
            <a:schemeClr val="tx1"/>
          </a:solidFill>
          <a:latin typeface="印品黑体" panose="00000500000000000000" pitchFamily="2" charset="-122"/>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印品黑体" panose="00000500000000000000" pitchFamily="2" charset="-122"/>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印品黑体" panose="00000500000000000000" pitchFamily="2" charset="-122"/>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印品黑体" panose="00000500000000000000" pitchFamily="2" charset="-122"/>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印品黑体" panose="00000500000000000000" pitchFamily="2" charset="-122"/>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印品黑体" panose="00000500000000000000" pitchFamily="2" charset="-122"/>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themeOverride" Target="../theme/themeOverride1.xml"/><Relationship Id="rId10" Type="http://schemas.openxmlformats.org/officeDocument/2006/relationships/image" Target="../media/image6.png"/><Relationship Id="rId2" Type="http://schemas.microsoft.com/office/2007/relationships/media" Target="../media/media1.wav"/><Relationship Id="rId3" Type="http://schemas.openxmlformats.org/officeDocument/2006/relationships/audio" Target="../media/media1.wav"/><Relationship Id="rId4" Type="http://schemas.openxmlformats.org/officeDocument/2006/relationships/slideLayout" Target="../slideLayouts/slideLayout1.xml"/><Relationship Id="rId5" Type="http://schemas.openxmlformats.org/officeDocument/2006/relationships/notesSlide" Target="../notesSlides/notesSlide1.xml"/><Relationship Id="rId6" Type="http://schemas.openxmlformats.org/officeDocument/2006/relationships/image" Target="../media/image1.jpg"/><Relationship Id="rId7" Type="http://schemas.openxmlformats.org/officeDocument/2006/relationships/image" Target="../media/image2.png"/><Relationship Id="rId8" Type="http://schemas.openxmlformats.org/officeDocument/2006/relationships/image" Target="../media/image3.png"/><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Layout" Target="../slideLayouts/slideLayout2.xml"/><Relationship Id="rId3" Type="http://schemas.openxmlformats.org/officeDocument/2006/relationships/notesSlide" Target="../notesSlides/notesSlide10.xml"/><Relationship Id="rId4" Type="http://schemas.openxmlformats.org/officeDocument/2006/relationships/image" Target="../media/image3.png"/><Relationship Id="rId5"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Layout" Target="../slideLayouts/slideLayout2.xml"/><Relationship Id="rId3" Type="http://schemas.openxmlformats.org/officeDocument/2006/relationships/notesSlide" Target="../notesSlides/notesSlide11.xml"/><Relationship Id="rId4" Type="http://schemas.openxmlformats.org/officeDocument/2006/relationships/chart" Target="../charts/chart6.xml"/><Relationship Id="rId5" Type="http://schemas.openxmlformats.org/officeDocument/2006/relationships/image" Target="../media/image3.png"/><Relationship Id="rId6"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Layout" Target="../slideLayouts/slideLayout2.xml"/><Relationship Id="rId3" Type="http://schemas.openxmlformats.org/officeDocument/2006/relationships/notesSlide" Target="../notesSlides/notesSlide12.xml"/><Relationship Id="rId4" Type="http://schemas.openxmlformats.org/officeDocument/2006/relationships/chart" Target="../charts/chart7.xml"/><Relationship Id="rId5" Type="http://schemas.openxmlformats.org/officeDocument/2006/relationships/chart" Target="../charts/chart8.xml"/><Relationship Id="rId6" Type="http://schemas.openxmlformats.org/officeDocument/2006/relationships/image" Target="../media/image3.png"/><Relationship Id="rId7"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Layout" Target="../slideLayouts/slideLayout3.xml"/><Relationship Id="rId3" Type="http://schemas.openxmlformats.org/officeDocument/2006/relationships/notesSlide" Target="../notesSlides/notesSlide13.xml"/><Relationship Id="rId4" Type="http://schemas.openxmlformats.org/officeDocument/2006/relationships/image" Target="../media/image3.png"/><Relationship Id="rId5"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themeOverride" Target="../theme/themeOverride14.xml"/><Relationship Id="rId10" Type="http://schemas.openxmlformats.org/officeDocument/2006/relationships/image" Target="../media/image3.png"/><Relationship Id="rId11" Type="http://schemas.openxmlformats.org/officeDocument/2006/relationships/image" Target="../media/image9.png"/><Relationship Id="rId12" Type="http://schemas.openxmlformats.org/officeDocument/2006/relationships/image" Target="../media/image6.png"/><Relationship Id="rId2" Type="http://schemas.openxmlformats.org/officeDocument/2006/relationships/tags" Target="../tags/tag39.xml"/><Relationship Id="rId3" Type="http://schemas.openxmlformats.org/officeDocument/2006/relationships/tags" Target="../tags/tag40.xml"/><Relationship Id="rId4" Type="http://schemas.openxmlformats.org/officeDocument/2006/relationships/tags" Target="../tags/tag41.xml"/><Relationship Id="rId5" Type="http://schemas.openxmlformats.org/officeDocument/2006/relationships/tags" Target="../tags/tag42.xml"/><Relationship Id="rId6" Type="http://schemas.openxmlformats.org/officeDocument/2006/relationships/tags" Target="../tags/tag43.xml"/><Relationship Id="rId7" Type="http://schemas.openxmlformats.org/officeDocument/2006/relationships/slideLayout" Target="../slideLayouts/slideLayout2.xml"/><Relationship Id="rId8" Type="http://schemas.openxmlformats.org/officeDocument/2006/relationships/notesSlide" Target="../notesSlides/notesSlide14.xml"/><Relationship Id="rId9" Type="http://schemas.openxmlformats.org/officeDocument/2006/relationships/image" Target="../media/image1.jpg"/></Relationships>
</file>

<file path=ppt/slides/_rels/slide15.xml.rels><?xml version='1.0' encoding='UTF-8' standalone='yes'?>
<Relationships xmlns="http://schemas.openxmlformats.org/package/2006/relationships"><Relationship Id="rId1" Type="http://schemas.openxmlformats.org/officeDocument/2006/relationships/themeOverride" Target="../theme/themeOverride15.xml"/><Relationship Id="rId2" Type="http://schemas.openxmlformats.org/officeDocument/2006/relationships/slideLayout" Target="../slideLayouts/slideLayout2.xml"/><Relationship Id="rId3" Type="http://schemas.openxmlformats.org/officeDocument/2006/relationships/notesSlide" Target="../notesSlides/notesSlide15.xml"/><Relationship Id="rId4" Type="http://schemas.openxmlformats.org/officeDocument/2006/relationships/image" Target="../media/image3.png"/><Relationship Id="rId5"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themeOverride" Target="../theme/themeOverride16.xml"/><Relationship Id="rId2" Type="http://schemas.openxmlformats.org/officeDocument/2006/relationships/slideLayout" Target="../slideLayouts/slideLayout2.xml"/><Relationship Id="rId3" Type="http://schemas.openxmlformats.org/officeDocument/2006/relationships/notesSlide" Target="../notesSlides/notesSlide16.xml"/><Relationship Id="rId4" Type="http://schemas.openxmlformats.org/officeDocument/2006/relationships/image" Target="../media/image3.png"/><Relationship Id="rId5"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themeOverride" Target="../theme/themeOverride17.xml"/><Relationship Id="rId2" Type="http://schemas.openxmlformats.org/officeDocument/2006/relationships/slideLayout" Target="../slideLayouts/slideLayout2.xml"/><Relationship Id="rId3" Type="http://schemas.openxmlformats.org/officeDocument/2006/relationships/notesSlide" Target="../notesSlides/notesSlide17.xml"/><Relationship Id="rId4" Type="http://schemas.openxmlformats.org/officeDocument/2006/relationships/chart" Target="../charts/chart9.xml"/><Relationship Id="rId5" Type="http://schemas.openxmlformats.org/officeDocument/2006/relationships/image" Target="../media/image3.png"/><Relationship Id="rId6"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themeOverride" Target="../theme/themeOverride18.xml"/><Relationship Id="rId2" Type="http://schemas.openxmlformats.org/officeDocument/2006/relationships/slideLayout" Target="../slideLayouts/slideLayout2.xml"/><Relationship Id="rId3" Type="http://schemas.openxmlformats.org/officeDocument/2006/relationships/notesSlide" Target="../notesSlides/notesSlide18.xml"/><Relationship Id="rId4" Type="http://schemas.openxmlformats.org/officeDocument/2006/relationships/chart" Target="../charts/chart10.xml"/><Relationship Id="rId5" Type="http://schemas.openxmlformats.org/officeDocument/2006/relationships/image" Target="../media/image3.png"/><Relationship Id="rId6"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themeOverride" Target="../theme/themeOverride19.xml"/><Relationship Id="rId10" Type="http://schemas.openxmlformats.org/officeDocument/2006/relationships/image" Target="../media/image1.jpg"/><Relationship Id="rId11" Type="http://schemas.openxmlformats.org/officeDocument/2006/relationships/image" Target="../media/image3.png"/><Relationship Id="rId12" Type="http://schemas.openxmlformats.org/officeDocument/2006/relationships/image" Target="../media/image10.png"/><Relationship Id="rId13" Type="http://schemas.openxmlformats.org/officeDocument/2006/relationships/image" Target="../media/image6.png"/><Relationship Id="rId2" Type="http://schemas.openxmlformats.org/officeDocument/2006/relationships/tags" Target="../tags/tag44.xml"/><Relationship Id="rId3" Type="http://schemas.openxmlformats.org/officeDocument/2006/relationships/tags" Target="../tags/tag45.xml"/><Relationship Id="rId4" Type="http://schemas.openxmlformats.org/officeDocument/2006/relationships/tags" Target="../tags/tag46.xml"/><Relationship Id="rId5" Type="http://schemas.openxmlformats.org/officeDocument/2006/relationships/tags" Target="../tags/tag47.xml"/><Relationship Id="rId6" Type="http://schemas.openxmlformats.org/officeDocument/2006/relationships/tags" Target="../tags/tag48.xml"/><Relationship Id="rId7" Type="http://schemas.openxmlformats.org/officeDocument/2006/relationships/tags" Target="../tags/tag49.xml"/><Relationship Id="rId8" Type="http://schemas.openxmlformats.org/officeDocument/2006/relationships/slideLayout" Target="../slideLayouts/slideLayout4.xml"/><Relationship Id="rId9"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themeOverride" Target="../theme/themeOverride2.xml"/><Relationship Id="rId10" Type="http://schemas.openxmlformats.org/officeDocument/2006/relationships/tags" Target="../tags/tag10.xml"/><Relationship Id="rId11" Type="http://schemas.openxmlformats.org/officeDocument/2006/relationships/tags" Target="../tags/tag11.xml"/><Relationship Id="rId12" Type="http://schemas.openxmlformats.org/officeDocument/2006/relationships/tags" Target="../tags/tag12.xml"/><Relationship Id="rId13" Type="http://schemas.openxmlformats.org/officeDocument/2006/relationships/tags" Target="../tags/tag13.xml"/><Relationship Id="rId14" Type="http://schemas.openxmlformats.org/officeDocument/2006/relationships/tags" Target="../tags/tag14.xml"/><Relationship Id="rId15" Type="http://schemas.openxmlformats.org/officeDocument/2006/relationships/tags" Target="../tags/tag15.xml"/><Relationship Id="rId16" Type="http://schemas.openxmlformats.org/officeDocument/2006/relationships/tags" Target="../tags/tag16.xml"/><Relationship Id="rId17" Type="http://schemas.openxmlformats.org/officeDocument/2006/relationships/tags" Target="../tags/tag17.xml"/><Relationship Id="rId18" Type="http://schemas.openxmlformats.org/officeDocument/2006/relationships/tags" Target="../tags/tag18.xml"/><Relationship Id="rId19" Type="http://schemas.openxmlformats.org/officeDocument/2006/relationships/tags" Target="../tags/tag19.xml"/><Relationship Id="rId2" Type="http://schemas.openxmlformats.org/officeDocument/2006/relationships/tags" Target="../tags/tag2.xml"/><Relationship Id="rId20" Type="http://schemas.openxmlformats.org/officeDocument/2006/relationships/tags" Target="../tags/tag20.xml"/><Relationship Id="rId21" Type="http://schemas.openxmlformats.org/officeDocument/2006/relationships/slideLayout" Target="../slideLayouts/slideLayout1.xml"/><Relationship Id="rId22" Type="http://schemas.openxmlformats.org/officeDocument/2006/relationships/notesSlide" Target="../notesSlides/notesSlide2.xml"/><Relationship Id="rId3" Type="http://schemas.openxmlformats.org/officeDocument/2006/relationships/tags" Target="../tags/tag3.xml"/><Relationship Id="rId4" Type="http://schemas.openxmlformats.org/officeDocument/2006/relationships/tags" Target="../tags/tag4.xml"/><Relationship Id="rId5" Type="http://schemas.openxmlformats.org/officeDocument/2006/relationships/tags" Target="../tags/tag5.xml"/><Relationship Id="rId6" Type="http://schemas.openxmlformats.org/officeDocument/2006/relationships/tags" Target="../tags/tag6.xml"/><Relationship Id="rId7" Type="http://schemas.openxmlformats.org/officeDocument/2006/relationships/tags" Target="../tags/tag7.xml"/><Relationship Id="rId8" Type="http://schemas.openxmlformats.org/officeDocument/2006/relationships/tags" Target="../tags/tag8.xml"/><Relationship Id="rId9" Type="http://schemas.openxmlformats.org/officeDocument/2006/relationships/tags" Target="../tags/tag9.xml"/></Relationships>
</file>

<file path=ppt/slides/_rels/slide20.xml.rels><?xml version='1.0' encoding='UTF-8' standalone='yes'?>
<Relationships xmlns="http://schemas.openxmlformats.org/package/2006/relationships"><Relationship Id="rId1" Type="http://schemas.openxmlformats.org/officeDocument/2006/relationships/themeOverride" Target="../theme/themeOverride20.xml"/><Relationship Id="rId2" Type="http://schemas.openxmlformats.org/officeDocument/2006/relationships/slideLayout" Target="../slideLayouts/slideLayout2.xml"/><Relationship Id="rId3" Type="http://schemas.openxmlformats.org/officeDocument/2006/relationships/notesSlide" Target="../notesSlides/notesSlide20.xml"/><Relationship Id="rId4" Type="http://schemas.openxmlformats.org/officeDocument/2006/relationships/image" Target="../media/image3.png"/><Relationship Id="rId5"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themeOverride" Target="../theme/themeOverride21.xml"/><Relationship Id="rId2" Type="http://schemas.openxmlformats.org/officeDocument/2006/relationships/slideLayout" Target="../slideLayouts/slideLayout2.xml"/><Relationship Id="rId3" Type="http://schemas.openxmlformats.org/officeDocument/2006/relationships/notesSlide" Target="../notesSlides/notesSlide21.xml"/><Relationship Id="rId4" Type="http://schemas.openxmlformats.org/officeDocument/2006/relationships/image" Target="../media/image3.png"/><Relationship Id="rId5"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themeOverride" Target="../theme/themeOverride22.xml"/><Relationship Id="rId2" Type="http://schemas.openxmlformats.org/officeDocument/2006/relationships/slideLayout" Target="../slideLayouts/slideLayout2.xml"/><Relationship Id="rId3" Type="http://schemas.openxmlformats.org/officeDocument/2006/relationships/notesSlide" Target="../notesSlides/notesSlide22.xml"/><Relationship Id="rId4" Type="http://schemas.openxmlformats.org/officeDocument/2006/relationships/chart" Target="../charts/chart11.xml"/><Relationship Id="rId5" Type="http://schemas.openxmlformats.org/officeDocument/2006/relationships/chart" Target="../charts/chart12.xml"/><Relationship Id="rId6" Type="http://schemas.openxmlformats.org/officeDocument/2006/relationships/image" Target="../media/image3.png"/><Relationship Id="rId7"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themeOverride" Target="../theme/themeOverride23.xml"/><Relationship Id="rId2" Type="http://schemas.openxmlformats.org/officeDocument/2006/relationships/slideLayout" Target="../slideLayouts/slideLayout2.xml"/><Relationship Id="rId3" Type="http://schemas.openxmlformats.org/officeDocument/2006/relationships/notesSlide" Target="../notesSlides/notesSlide23.xml"/><Relationship Id="rId4" Type="http://schemas.openxmlformats.org/officeDocument/2006/relationships/chart" Target="../charts/chart13.xml"/><Relationship Id="rId5" Type="http://schemas.openxmlformats.org/officeDocument/2006/relationships/image" Target="../media/image4.jpeg"/><Relationship Id="rId6" Type="http://schemas.openxmlformats.org/officeDocument/2006/relationships/image" Target="../media/image3.png"/><Relationship Id="rId7" Type="http://schemas.openxmlformats.org/officeDocument/2006/relationships/image" Target="../media/image6.png"/></Relationships>
</file>

<file path=ppt/slides/_rels/slide24.xml.rels><?xml version='1.0' encoding='UTF-8' standalone='yes'?>
<Relationships xmlns="http://schemas.openxmlformats.org/package/2006/relationships"><Relationship Id="rId1" Type="http://schemas.openxmlformats.org/officeDocument/2006/relationships/themeOverride" Target="../theme/themeOverride24.xml"/><Relationship Id="rId2" Type="http://schemas.openxmlformats.org/officeDocument/2006/relationships/slideLayout" Target="../slideLayouts/slideLayout1.xml"/><Relationship Id="rId3" Type="http://schemas.openxmlformats.org/officeDocument/2006/relationships/notesSlide" Target="../notesSlides/notesSlide24.xml"/><Relationship Id="rId4" Type="http://schemas.openxmlformats.org/officeDocument/2006/relationships/image" Target="../media/image1.jpg"/><Relationship Id="rId5" Type="http://schemas.openxmlformats.org/officeDocument/2006/relationships/image" Target="../media/image3.png"/><Relationship Id="rId6" Type="http://schemas.openxmlformats.org/officeDocument/2006/relationships/image" Target="../media/image11.jpg"/><Relationship Id="rId7"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themeOverride" Target="../theme/themeOverride3.xml"/><Relationship Id="rId10" Type="http://schemas.openxmlformats.org/officeDocument/2006/relationships/image" Target="../media/image1.jpg"/><Relationship Id="rId11" Type="http://schemas.openxmlformats.org/officeDocument/2006/relationships/image" Target="../media/image3.png"/><Relationship Id="rId12" Type="http://schemas.openxmlformats.org/officeDocument/2006/relationships/image" Target="../media/image7.jpg"/><Relationship Id="rId13" Type="http://schemas.openxmlformats.org/officeDocument/2006/relationships/image" Target="../media/image6.png"/><Relationship Id="rId2" Type="http://schemas.openxmlformats.org/officeDocument/2006/relationships/tags" Target="../tags/tag21.xml"/><Relationship Id="rId3" Type="http://schemas.openxmlformats.org/officeDocument/2006/relationships/tags" Target="../tags/tag22.xml"/><Relationship Id="rId4" Type="http://schemas.openxmlformats.org/officeDocument/2006/relationships/tags" Target="../tags/tag23.xml"/><Relationship Id="rId5" Type="http://schemas.openxmlformats.org/officeDocument/2006/relationships/tags" Target="../tags/tag24.xml"/><Relationship Id="rId6" Type="http://schemas.openxmlformats.org/officeDocument/2006/relationships/tags" Target="../tags/tag25.xml"/><Relationship Id="rId7" Type="http://schemas.openxmlformats.org/officeDocument/2006/relationships/tags" Target="../tags/tag26.xml"/><Relationship Id="rId8" Type="http://schemas.openxmlformats.org/officeDocument/2006/relationships/slideLayout" Target="../slideLayouts/slideLayout4.xml"/><Relationship Id="rId9"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Layout" Target="../slideLayouts/slideLayout2.xml"/><Relationship Id="rId3" Type="http://schemas.openxmlformats.org/officeDocument/2006/relationships/notesSlide" Target="../notesSlides/notesSlide4.xml"/><Relationship Id="rId4" Type="http://schemas.openxmlformats.org/officeDocument/2006/relationships/chart" Target="../charts/chart1.xml"/><Relationship Id="rId5" Type="http://schemas.openxmlformats.org/officeDocument/2006/relationships/chart" Target="../charts/chart2.xml"/><Relationship Id="rId6" Type="http://schemas.openxmlformats.org/officeDocument/2006/relationships/chart" Target="../charts/chart3.xml"/><Relationship Id="rId7" Type="http://schemas.openxmlformats.org/officeDocument/2006/relationships/chart" Target="../charts/chart4.xml"/><Relationship Id="rId8" Type="http://schemas.openxmlformats.org/officeDocument/2006/relationships/image" Target="../media/image3.png"/><Relationship Id="rId9"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Layout" Target="../slideLayouts/slideLayout2.xml"/><Relationship Id="rId3" Type="http://schemas.openxmlformats.org/officeDocument/2006/relationships/notesSlide" Target="../notesSlides/notesSlide5.xml"/><Relationship Id="rId4" Type="http://schemas.openxmlformats.org/officeDocument/2006/relationships/image" Target="../media/image3.png"/><Relationship Id="rId5"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Layout" Target="../slideLayouts/slideLayout2.xml"/><Relationship Id="rId3" Type="http://schemas.openxmlformats.org/officeDocument/2006/relationships/notesSlide" Target="../notesSlides/notesSlide6.xml"/><Relationship Id="rId4" Type="http://schemas.openxmlformats.org/officeDocument/2006/relationships/chart" Target="../charts/chart5.xml"/><Relationship Id="rId5" Type="http://schemas.openxmlformats.org/officeDocument/2006/relationships/image" Target="../media/image3.png"/><Relationship Id="rId6"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Layout" Target="../slideLayouts/slideLayout2.xml"/><Relationship Id="rId3" Type="http://schemas.openxmlformats.org/officeDocument/2006/relationships/notesSlide" Target="../notesSlides/notesSlide7.xml"/><Relationship Id="rId4" Type="http://schemas.openxmlformats.org/officeDocument/2006/relationships/image" Target="../media/image3.png"/><Relationship Id="rId5"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themeOverride" Target="../theme/themeOverride8.xml"/><Relationship Id="rId10" Type="http://schemas.openxmlformats.org/officeDocument/2006/relationships/tags" Target="../tags/tag35.xml"/><Relationship Id="rId11" Type="http://schemas.openxmlformats.org/officeDocument/2006/relationships/tags" Target="../tags/tag36.xml"/><Relationship Id="rId12" Type="http://schemas.openxmlformats.org/officeDocument/2006/relationships/tags" Target="../tags/tag37.xml"/><Relationship Id="rId13" Type="http://schemas.openxmlformats.org/officeDocument/2006/relationships/tags" Target="../tags/tag38.xml"/><Relationship Id="rId14" Type="http://schemas.openxmlformats.org/officeDocument/2006/relationships/slideLayout" Target="../slideLayouts/slideLayout4.xml"/><Relationship Id="rId15" Type="http://schemas.openxmlformats.org/officeDocument/2006/relationships/notesSlide" Target="../notesSlides/notesSlide8.xml"/><Relationship Id="rId16" Type="http://schemas.openxmlformats.org/officeDocument/2006/relationships/image" Target="../media/image1.jpg"/><Relationship Id="rId17" Type="http://schemas.openxmlformats.org/officeDocument/2006/relationships/image" Target="../media/image3.png"/><Relationship Id="rId18" Type="http://schemas.openxmlformats.org/officeDocument/2006/relationships/image" Target="../media/image8.jpg"/><Relationship Id="rId19" Type="http://schemas.openxmlformats.org/officeDocument/2006/relationships/image" Target="../media/image6.png"/><Relationship Id="rId2" Type="http://schemas.openxmlformats.org/officeDocument/2006/relationships/tags" Target="../tags/tag27.xml"/><Relationship Id="rId3" Type="http://schemas.openxmlformats.org/officeDocument/2006/relationships/tags" Target="../tags/tag28.xml"/><Relationship Id="rId4" Type="http://schemas.openxmlformats.org/officeDocument/2006/relationships/tags" Target="../tags/tag29.xml"/><Relationship Id="rId5" Type="http://schemas.openxmlformats.org/officeDocument/2006/relationships/tags" Target="../tags/tag30.xml"/><Relationship Id="rId6" Type="http://schemas.openxmlformats.org/officeDocument/2006/relationships/tags" Target="../tags/tag31.xml"/><Relationship Id="rId7" Type="http://schemas.openxmlformats.org/officeDocument/2006/relationships/tags" Target="../tags/tag32.xml"/><Relationship Id="rId8" Type="http://schemas.openxmlformats.org/officeDocument/2006/relationships/tags" Target="../tags/tag33.xml"/><Relationship Id="rId9" Type="http://schemas.openxmlformats.org/officeDocument/2006/relationships/tags" Target="../tags/tag34.xml"/></Relationships>
</file>

<file path=ppt/slides/_rels/slide9.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Layout" Target="../slideLayouts/slideLayout2.xml"/><Relationship Id="rId3" Type="http://schemas.openxmlformats.org/officeDocument/2006/relationships/notesSlide" Target="../notesSlides/notesSlide9.xml"/><Relationship Id="rId4" Type="http://schemas.openxmlformats.org/officeDocument/2006/relationships/image" Target="../media/image3.png"/><Relationship Id="rId5"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Picture 48" descr="118-苏州大学-img6.jpg"/>
          <p:cNvPicPr>
            <a:picLocks noChangeAspect="1"/>
          </p:cNvPicPr>
          <p:nvPr/>
        </p:nvPicPr>
        <p:blipFill>
          <a:blip r:embed="rId9"/>
          <a:stretch>
            <a:fillRect/>
          </a:stretch>
        </p:blipFill>
        <p:spPr>
          <a:xfrm>
            <a:off x="0" y="-694321"/>
            <a:ext cx="12858750" cy="8036719"/>
          </a:xfrm>
          <a:prstGeom prst="rect">
            <a:avLst/>
          </a:prstGeom>
        </p:spPr>
      </p:pic>
      <p:sp>
        <p:nvSpPr>
          <p:cNvPr id="3" name="矩形 2"/>
          <p:cNvSpPr/>
          <p:nvPr/>
        </p:nvSpPr>
        <p:spPr>
          <a:xfrm>
            <a:off x="0" y="3378431"/>
            <a:ext cx="12858750" cy="2614158"/>
          </a:xfrm>
          <a:prstGeom prst="rect">
            <a:avLst/>
          </a:prstGeom>
          <a:solidFill>
            <a:srgbClr val="6B0811">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ndParaRPr>
          </a:p>
        </p:txBody>
      </p:sp>
      <p:sp>
        <p:nvSpPr>
          <p:cNvPr id="7" name="矩形 259"/>
          <p:cNvSpPr>
            <a:spLocks noChangeArrowheads="1"/>
          </p:cNvSpPr>
          <p:nvPr/>
        </p:nvSpPr>
        <p:spPr bwMode="auto">
          <a:xfrm>
            <a:off x="2612951" y="3908771"/>
            <a:ext cx="7981950" cy="923330"/>
          </a:xfrm>
          <a:prstGeom prst="rect">
            <a:avLst/>
          </a:prstGeom>
          <a:noFill/>
          <a:ln>
            <a:noFill/>
          </a:ln>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6000" b="1" dirty="0">
                <a:solidFill>
                  <a:srgbClr val="FFFFFF"/>
                </a:solidFill>
                <a:latin typeface="印品黑体" panose="00000500000000000000" pitchFamily="2" charset="-122"/>
                <a:ea typeface="印品黑体" panose="00000500000000000000" pitchFamily="2" charset="-122"/>
                <a:cs typeface="Arial" panose="020B0604020202020204" pitchFamily="34" charset="0"/>
              </a:rPr>
              <a:t>苏州大学PPT</a:t>
            </a:r>
            <a:endParaRPr lang="zh-CN" altLang="en-US" sz="6600" b="1" dirty="0">
              <a:solidFill>
                <a:srgbClr val="FFFFFF"/>
              </a:solidFill>
              <a:latin typeface="印品黑体" panose="00000500000000000000" pitchFamily="2" charset="-122"/>
              <a:ea typeface="印品黑体" panose="00000500000000000000" pitchFamily="2" charset="-122"/>
              <a:cs typeface="Arial" panose="020B0604020202020204" pitchFamily="34" charset="0"/>
            </a:endParaRPr>
          </a:p>
        </p:txBody>
      </p:sp>
      <p:sp>
        <p:nvSpPr>
          <p:cNvPr id="8" name="矩形 259"/>
          <p:cNvSpPr>
            <a:spLocks noChangeArrowheads="1"/>
          </p:cNvSpPr>
          <p:nvPr/>
        </p:nvSpPr>
        <p:spPr bwMode="auto">
          <a:xfrm>
            <a:off x="2992797" y="4950679"/>
            <a:ext cx="7222256" cy="307777"/>
          </a:xfrm>
          <a:prstGeom prst="rect">
            <a:avLst/>
          </a:prstGeom>
          <a:noFill/>
          <a:ln>
            <a:noFill/>
          </a:ln>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2000" dirty="0">
                <a:solidFill>
                  <a:schemeClr val="bg1"/>
                </a:solidFill>
                <a:latin typeface="印品黑体" panose="00000500000000000000" pitchFamily="2" charset="-122"/>
                <a:ea typeface="印品黑体" panose="00000500000000000000" pitchFamily="2" charset="-122"/>
                <a:cs typeface="Arial" panose="020B0604020202020204" pitchFamily="34" charset="0"/>
              </a:rPr>
              <a:t>GRADUATION THESIS REPLY DESIGN PPT</a:t>
            </a:r>
            <a:endParaRPr lang="zh-CN" altLang="en-US" sz="2000" dirty="0">
              <a:solidFill>
                <a:schemeClr val="bg1"/>
              </a:solidFill>
              <a:latin typeface="印品黑体" panose="00000500000000000000" pitchFamily="2" charset="-122"/>
              <a:ea typeface="印品黑体" panose="00000500000000000000" pitchFamily="2" charset="-122"/>
              <a:cs typeface="Arial" panose="020B0604020202020204" pitchFamily="34" charset="0"/>
            </a:endParaRPr>
          </a:p>
        </p:txBody>
      </p:sp>
      <p:sp>
        <p:nvSpPr>
          <p:cNvPr id="6" name="矩形 259"/>
          <p:cNvSpPr>
            <a:spLocks noChangeArrowheads="1"/>
          </p:cNvSpPr>
          <p:nvPr/>
        </p:nvSpPr>
        <p:spPr bwMode="auto">
          <a:xfrm>
            <a:off x="2858786" y="5357853"/>
            <a:ext cx="7490278" cy="369332"/>
          </a:xfrm>
          <a:prstGeom prst="rect">
            <a:avLst/>
          </a:prstGeom>
          <a:noFill/>
          <a:ln>
            <a:noFill/>
          </a:ln>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just">
              <a:buNone/>
            </a:pPr>
            <a:r>
              <a:rPr lang="en-US" altLang="zh-CN" sz="800" dirty="0">
                <a:solidFill>
                  <a:schemeClr val="bg1"/>
                </a:solidFill>
                <a:latin typeface="印品黑体" panose="00000500000000000000" pitchFamily="2" charset="-122"/>
                <a:ea typeface="印品黑体" panose="00000500000000000000" pitchFamily="2" charset="-122"/>
                <a:cs typeface="Arial" panose="020B0604020202020204" pitchFamily="34" charset="0"/>
              </a:rPr>
              <a:t>Please replace the text, modify the text, you can also copy your content directly to this. Please replace the text, modify the text, you can also copy your content directly to this. Please replace the text, modify the text, you can also copy your content directly to this. Please replace the text, modify the text, you can also copy your content directly to this.</a:t>
            </a:r>
            <a:endParaRPr lang="zh-CN" altLang="en-US" sz="800" dirty="0">
              <a:solidFill>
                <a:schemeClr val="bg1"/>
              </a:solidFill>
              <a:latin typeface="印品黑体" panose="00000500000000000000" pitchFamily="2" charset="-122"/>
              <a:ea typeface="印品黑体" panose="00000500000000000000" pitchFamily="2" charset="-122"/>
              <a:cs typeface="Arial" panose="020B0604020202020204" pitchFamily="34" charset="0"/>
            </a:endParaRPr>
          </a:p>
        </p:txBody>
      </p:sp>
      <p:pic>
        <p:nvPicPr>
          <p:cNvPr id="2" name="清新欢乐节奏流行进取电音乐">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31465" y="6601337"/>
            <a:ext cx="609600" cy="609600"/>
          </a:xfrm>
          <a:prstGeom prst="rect">
            <a:avLst/>
          </a:prstGeom>
        </p:spPr>
      </p:pic>
      <p:grpSp>
        <p:nvGrpSpPr>
          <p:cNvPr id="11" name="组合 10">
            <a:extLst>
              <a:ext uri="{FF2B5EF4-FFF2-40B4-BE49-F238E27FC236}">
                <a16:creationId xmlns:a16="http://schemas.microsoft.com/office/drawing/2014/main" id="{5D1173C8-C8D6-BA4D-4691-3EE58CB3283E}"/>
              </a:ext>
            </a:extLst>
          </p:cNvPr>
          <p:cNvGrpSpPr/>
          <p:nvPr/>
        </p:nvGrpSpPr>
        <p:grpSpPr>
          <a:xfrm>
            <a:off x="0" y="2587625"/>
            <a:ext cx="12858750" cy="1193304"/>
            <a:chOff x="0" y="2587625"/>
            <a:chExt cx="12858750" cy="1193304"/>
          </a:xfrm>
        </p:grpSpPr>
        <p:sp>
          <p:nvSpPr>
            <p:cNvPr id="5" name="矩形 4">
              <a:extLst>
                <a:ext uri="{FF2B5EF4-FFF2-40B4-BE49-F238E27FC236}">
                  <a16:creationId xmlns:a16="http://schemas.microsoft.com/office/drawing/2014/main" id="{E92124F7-4799-269B-C264-40B0AFAA9A3E}"/>
                </a:ext>
              </a:extLst>
            </p:cNvPr>
            <p:cNvSpPr/>
            <p:nvPr/>
          </p:nvSpPr>
          <p:spPr>
            <a:xfrm>
              <a:off x="0" y="3323879"/>
              <a:ext cx="12858750" cy="545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a:extLst>
                <a:ext uri="{FF2B5EF4-FFF2-40B4-BE49-F238E27FC236}">
                  <a16:creationId xmlns:a16="http://schemas.microsoft.com/office/drawing/2014/main" id="{707C7681-66F4-3E84-26FA-07E8CF1CA711}"/>
                </a:ext>
              </a:extLst>
            </p:cNvPr>
            <p:cNvSpPr/>
            <p:nvPr/>
          </p:nvSpPr>
          <p:spPr>
            <a:xfrm>
              <a:off x="5832723" y="2587625"/>
              <a:ext cx="1193304" cy="11933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0" name="Picture 49" descr="118-苏州大学-logo.png"/>
            <p:cNvPicPr>
              <a:picLocks noChangeAspect="1"/>
            </p:cNvPicPr>
            <p:nvPr/>
          </p:nvPicPr>
          <p:blipFill>
            <a:blip r:embed="rId10"/>
            <a:stretch>
              <a:fillRect/>
            </a:stretch>
          </p:blipFill>
          <p:spPr>
            <a:xfrm>
              <a:off x="5851756" y="2606658"/>
              <a:ext cx="1155238" cy="1155238"/>
            </a:xfrm>
            <a:prstGeom prst="rect">
              <a:avLst/>
            </a:prstGeom>
          </p:spPr>
        </p:pic>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crush"/>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inVertical)">
                                      <p:cBhvr>
                                        <p:cTn id="11" dur="500"/>
                                        <p:tgtEl>
                                          <p:spTgt spid="3"/>
                                        </p:tgtEl>
                                      </p:cBhvr>
                                    </p:animEffect>
                                  </p:childTnLst>
                                </p:cTn>
                              </p:par>
                            </p:childTnLst>
                          </p:cTn>
                        </p:par>
                        <p:par>
                          <p:cTn id="12" fill="hold">
                            <p:stCondLst>
                              <p:cond delay="50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7"/>
                                        </p:tgtEl>
                                        <p:attrNameLst>
                                          <p:attrName>style.visibility</p:attrName>
                                        </p:attrNameLst>
                                      </p:cBhvr>
                                      <p:to>
                                        <p:strVal val="visible"/>
                                      </p:to>
                                    </p:set>
                                    <p:anim calcmode="lin" valueType="num">
                                      <p:cBhvr>
                                        <p:cTn id="15"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7"/>
                                        </p:tgtEl>
                                        <p:attrNameLst>
                                          <p:attrName>ppt_y</p:attrName>
                                        </p:attrNameLst>
                                      </p:cBhvr>
                                      <p:tavLst>
                                        <p:tav tm="0">
                                          <p:val>
                                            <p:strVal val="#ppt_y"/>
                                          </p:val>
                                        </p:tav>
                                        <p:tav tm="100000">
                                          <p:val>
                                            <p:strVal val="#ppt_y"/>
                                          </p:val>
                                        </p:tav>
                                      </p:tavLst>
                                    </p:anim>
                                    <p:anim calcmode="lin" valueType="num">
                                      <p:cBhvr>
                                        <p:cTn id="17"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7"/>
                                        </p:tgtEl>
                                      </p:cBhvr>
                                    </p:animEffect>
                                  </p:childTnLst>
                                </p:cTn>
                              </p:par>
                            </p:childTnLst>
                          </p:cTn>
                        </p:par>
                        <p:par>
                          <p:cTn id="20" fill="hold">
                            <p:stCondLst>
                              <p:cond delay="1300"/>
                            </p:stCondLst>
                            <p:childTnLst>
                              <p:par>
                                <p:cTn id="21" presetID="26" presetClass="emph" presetSubtype="0" fill="hold" grpId="1" nodeType="afterEffect">
                                  <p:stCondLst>
                                    <p:cond delay="0"/>
                                  </p:stCondLst>
                                  <p:iterate type="lt">
                                    <p:tmPct val="0"/>
                                  </p:iterate>
                                  <p:childTnLst>
                                    <p:animEffect transition="out" filter="fade">
                                      <p:cBhvr>
                                        <p:cTn id="22" dur="500" tmFilter="0, 0; .2, .5; .8, .5; 1, 0"/>
                                        <p:tgtEl>
                                          <p:spTgt spid="7"/>
                                        </p:tgtEl>
                                      </p:cBhvr>
                                    </p:animEffect>
                                    <p:animScale>
                                      <p:cBhvr>
                                        <p:cTn id="23" dur="250" autoRev="1" fill="hold"/>
                                        <p:tgtEl>
                                          <p:spTgt spid="7"/>
                                        </p:tgtEl>
                                      </p:cBhvr>
                                      <p:by x="105000" y="105000"/>
                                    </p:animScale>
                                  </p:childTnLst>
                                </p:cTn>
                              </p:par>
                            </p:childTnLst>
                          </p:cTn>
                        </p:par>
                        <p:par>
                          <p:cTn id="24" fill="hold">
                            <p:stCondLst>
                              <p:cond delay="1800"/>
                            </p:stCondLst>
                            <p:childTnLst>
                              <p:par>
                                <p:cTn id="25" presetID="41" presetClass="entr" presetSubtype="0" fill="hold" grpId="0" nodeType="afterEffect">
                                  <p:stCondLst>
                                    <p:cond delay="0"/>
                                  </p:stCondLst>
                                  <p:iterate type="lt">
                                    <p:tmPct val="10000"/>
                                  </p:iterate>
                                  <p:childTnLst>
                                    <p:set>
                                      <p:cBhvr>
                                        <p:cTn id="26" dur="1" fill="hold">
                                          <p:stCondLst>
                                            <p:cond delay="0"/>
                                          </p:stCondLst>
                                        </p:cTn>
                                        <p:tgtEl>
                                          <p:spTgt spid="8"/>
                                        </p:tgtEl>
                                        <p:attrNameLst>
                                          <p:attrName>style.visibility</p:attrName>
                                        </p:attrNameLst>
                                      </p:cBhvr>
                                      <p:to>
                                        <p:strVal val="visible"/>
                                      </p:to>
                                    </p:set>
                                    <p:anim calcmode="lin" valueType="num">
                                      <p:cBhvr>
                                        <p:cTn id="27"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28" dur="500" fill="hold"/>
                                        <p:tgtEl>
                                          <p:spTgt spid="8"/>
                                        </p:tgtEl>
                                        <p:attrNameLst>
                                          <p:attrName>ppt_y</p:attrName>
                                        </p:attrNameLst>
                                      </p:cBhvr>
                                      <p:tavLst>
                                        <p:tav tm="0">
                                          <p:val>
                                            <p:strVal val="#ppt_y"/>
                                          </p:val>
                                        </p:tav>
                                        <p:tav tm="100000">
                                          <p:val>
                                            <p:strVal val="#ppt_y"/>
                                          </p:val>
                                        </p:tav>
                                      </p:tavLst>
                                    </p:anim>
                                    <p:anim calcmode="lin" valueType="num">
                                      <p:cBhvr>
                                        <p:cTn id="29"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30"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31" dur="500" tmFilter="0,0; .5, 1; 1, 1"/>
                                        <p:tgtEl>
                                          <p:spTgt spid="8"/>
                                        </p:tgtEl>
                                      </p:cBhvr>
                                    </p:animEffect>
                                  </p:childTnLst>
                                </p:cTn>
                              </p:par>
                            </p:childTnLst>
                          </p:cTn>
                        </p:par>
                        <p:par>
                          <p:cTn id="32" fill="hold">
                            <p:stCondLst>
                              <p:cond delay="3750"/>
                            </p:stCondLst>
                            <p:childTnLst>
                              <p:par>
                                <p:cTn id="33" presetID="26" presetClass="emph" presetSubtype="0" fill="hold" grpId="1" nodeType="afterEffect">
                                  <p:stCondLst>
                                    <p:cond delay="0"/>
                                  </p:stCondLst>
                                  <p:iterate type="lt">
                                    <p:tmPct val="0"/>
                                  </p:iterate>
                                  <p:childTnLst>
                                    <p:animEffect transition="out" filter="fade">
                                      <p:cBhvr>
                                        <p:cTn id="34" dur="500" tmFilter="0, 0; .2, .5; .8, .5; 1, 0"/>
                                        <p:tgtEl>
                                          <p:spTgt spid="8"/>
                                        </p:tgtEl>
                                      </p:cBhvr>
                                    </p:animEffect>
                                    <p:animScale>
                                      <p:cBhvr>
                                        <p:cTn id="35" dur="250" autoRev="1" fill="hold"/>
                                        <p:tgtEl>
                                          <p:spTgt spid="8"/>
                                        </p:tgtEl>
                                      </p:cBhvr>
                                      <p:by x="105000" y="105000"/>
                                    </p:animScale>
                                  </p:childTnLst>
                                </p:cTn>
                              </p:par>
                            </p:childTnLst>
                          </p:cTn>
                        </p:par>
                        <p:par>
                          <p:cTn id="36" fill="hold">
                            <p:stCondLst>
                              <p:cond delay="4250"/>
                            </p:stCondLst>
                            <p:childTnLst>
                              <p:par>
                                <p:cTn id="37" presetID="41" presetClass="entr" presetSubtype="0" fill="hold" grpId="0" nodeType="afterEffect">
                                  <p:stCondLst>
                                    <p:cond delay="0"/>
                                  </p:stCondLst>
                                  <p:iterate type="lt">
                                    <p:tmPct val="10000"/>
                                  </p:iterate>
                                  <p:childTnLst>
                                    <p:set>
                                      <p:cBhvr>
                                        <p:cTn id="38" dur="1" fill="hold">
                                          <p:stCondLst>
                                            <p:cond delay="0"/>
                                          </p:stCondLst>
                                        </p:cTn>
                                        <p:tgtEl>
                                          <p:spTgt spid="6"/>
                                        </p:tgtEl>
                                        <p:attrNameLst>
                                          <p:attrName>style.visibility</p:attrName>
                                        </p:attrNameLst>
                                      </p:cBhvr>
                                      <p:to>
                                        <p:strVal val="visible"/>
                                      </p:to>
                                    </p:set>
                                    <p:anim calcmode="lin" valueType="num">
                                      <p:cBhvr>
                                        <p:cTn id="39"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40" dur="500" fill="hold"/>
                                        <p:tgtEl>
                                          <p:spTgt spid="6"/>
                                        </p:tgtEl>
                                        <p:attrNameLst>
                                          <p:attrName>ppt_y</p:attrName>
                                        </p:attrNameLst>
                                      </p:cBhvr>
                                      <p:tavLst>
                                        <p:tav tm="0">
                                          <p:val>
                                            <p:strVal val="#ppt_y"/>
                                          </p:val>
                                        </p:tav>
                                        <p:tav tm="100000">
                                          <p:val>
                                            <p:strVal val="#ppt_y"/>
                                          </p:val>
                                        </p:tav>
                                      </p:tavLst>
                                    </p:anim>
                                    <p:anim calcmode="lin" valueType="num">
                                      <p:cBhvr>
                                        <p:cTn id="41"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42"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43" dur="500" tmFilter="0,0; .5, 1; 1, 1"/>
                                        <p:tgtEl>
                                          <p:spTgt spid="6"/>
                                        </p:tgtEl>
                                      </p:cBhvr>
                                    </p:animEffect>
                                  </p:childTnLst>
                                </p:cTn>
                              </p:par>
                            </p:childTnLst>
                          </p:cTn>
                        </p:par>
                        <p:par>
                          <p:cTn id="44" fill="hold">
                            <p:stCondLst>
                              <p:cond delay="19700"/>
                            </p:stCondLst>
                            <p:childTnLst>
                              <p:par>
                                <p:cTn id="45" presetID="26" presetClass="emph" presetSubtype="0" fill="hold" grpId="1" nodeType="afterEffect">
                                  <p:stCondLst>
                                    <p:cond delay="0"/>
                                  </p:stCondLst>
                                  <p:iterate type="lt">
                                    <p:tmPct val="0"/>
                                  </p:iterate>
                                  <p:childTnLst>
                                    <p:animEffect transition="out" filter="fade">
                                      <p:cBhvr>
                                        <p:cTn id="46" dur="500" tmFilter="0, 0; .2, .5; .8, .5; 1, 0"/>
                                        <p:tgtEl>
                                          <p:spTgt spid="6"/>
                                        </p:tgtEl>
                                      </p:cBhvr>
                                    </p:animEffect>
                                    <p:animScale>
                                      <p:cBhvr>
                                        <p:cTn id="47" dur="250" autoRev="1" fill="hold"/>
                                        <p:tgtEl>
                                          <p:spTgt spid="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8" repeatCount="indefinite" fill="hold" display="0">
                  <p:stCondLst>
                    <p:cond delay="indefinite"/>
                  </p:stCondLst>
                  <p:endCondLst>
                    <p:cond evt="onStopAudio" delay="0">
                      <p:tgtEl>
                        <p:sldTgt/>
                      </p:tgtEl>
                    </p:cond>
                  </p:endCondLst>
                </p:cTn>
                <p:tgtEl>
                  <p:spTgt spid="2"/>
                </p:tgtEl>
              </p:cMediaNode>
            </p:audio>
          </p:childTnLst>
        </p:cTn>
      </p:par>
    </p:tnLst>
    <p:bldLst>
      <p:bldP spid="3" grpId="0" animBg="1"/>
      <p:bldP spid="7" grpId="0"/>
      <p:bldP spid="7" grpId="1"/>
      <p:bldP spid="8" grpId="0"/>
      <p:bldP spid="8" grpId="1"/>
      <p:bldP spid="6" grpId="0"/>
      <p:bldP spid="6"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345"/>
          <p:cNvSpPr/>
          <p:nvPr/>
        </p:nvSpPr>
        <p:spPr bwMode="auto">
          <a:xfrm>
            <a:off x="3748384" y="3255776"/>
            <a:ext cx="2020232" cy="1163029"/>
          </a:xfrm>
          <a:custGeom>
            <a:avLst/>
            <a:gdLst>
              <a:gd name="T0" fmla="*/ 302 w 905"/>
              <a:gd name="T1" fmla="*/ 0 h 521"/>
              <a:gd name="T2" fmla="*/ 302 w 905"/>
              <a:gd name="T3" fmla="*/ 0 h 521"/>
              <a:gd name="T4" fmla="*/ 0 w 905"/>
              <a:gd name="T5" fmla="*/ 521 h 521"/>
              <a:gd name="T6" fmla="*/ 0 w 905"/>
              <a:gd name="T7" fmla="*/ 521 h 521"/>
              <a:gd name="T8" fmla="*/ 603 w 905"/>
              <a:gd name="T9" fmla="*/ 520 h 521"/>
              <a:gd name="T10" fmla="*/ 905 w 905"/>
              <a:gd name="T11" fmla="*/ 0 h 521"/>
              <a:gd name="T12" fmla="*/ 905 w 905"/>
              <a:gd name="T13" fmla="*/ 0 h 521"/>
              <a:gd name="T14" fmla="*/ 905 w 905"/>
              <a:gd name="T15" fmla="*/ 0 h 521"/>
              <a:gd name="T16" fmla="*/ 302 w 905"/>
              <a:gd name="T17" fmla="*/ 0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5" h="521">
                <a:moveTo>
                  <a:pt x="302" y="0"/>
                </a:moveTo>
                <a:lnTo>
                  <a:pt x="302" y="0"/>
                </a:lnTo>
                <a:lnTo>
                  <a:pt x="0" y="521"/>
                </a:lnTo>
                <a:lnTo>
                  <a:pt x="0" y="521"/>
                </a:lnTo>
                <a:lnTo>
                  <a:pt x="603" y="520"/>
                </a:lnTo>
                <a:lnTo>
                  <a:pt x="905" y="0"/>
                </a:lnTo>
                <a:lnTo>
                  <a:pt x="905" y="0"/>
                </a:lnTo>
                <a:lnTo>
                  <a:pt x="905" y="0"/>
                </a:lnTo>
                <a:lnTo>
                  <a:pt x="302" y="0"/>
                </a:lnTo>
                <a:close/>
              </a:path>
            </a:pathLst>
          </a:custGeom>
          <a:solidFill>
            <a:srgbClr val="A70C1B"/>
          </a:solidFill>
          <a:ln>
            <a:noFill/>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7" name="Freeform 347"/>
          <p:cNvSpPr/>
          <p:nvPr/>
        </p:nvSpPr>
        <p:spPr bwMode="auto">
          <a:xfrm>
            <a:off x="3755080" y="4416572"/>
            <a:ext cx="2017999" cy="1167493"/>
          </a:xfrm>
          <a:custGeom>
            <a:avLst/>
            <a:gdLst>
              <a:gd name="T0" fmla="*/ 0 w 904"/>
              <a:gd name="T1" fmla="*/ 0 h 523"/>
              <a:gd name="T2" fmla="*/ 0 w 904"/>
              <a:gd name="T3" fmla="*/ 0 h 523"/>
              <a:gd name="T4" fmla="*/ 301 w 904"/>
              <a:gd name="T5" fmla="*/ 523 h 523"/>
              <a:gd name="T6" fmla="*/ 301 w 904"/>
              <a:gd name="T7" fmla="*/ 523 h 523"/>
              <a:gd name="T8" fmla="*/ 301 w 904"/>
              <a:gd name="T9" fmla="*/ 523 h 523"/>
              <a:gd name="T10" fmla="*/ 904 w 904"/>
              <a:gd name="T11" fmla="*/ 523 h 523"/>
              <a:gd name="T12" fmla="*/ 904 w 904"/>
              <a:gd name="T13" fmla="*/ 523 h 523"/>
              <a:gd name="T14" fmla="*/ 603 w 904"/>
              <a:gd name="T15" fmla="*/ 0 h 523"/>
              <a:gd name="T16" fmla="*/ 0 w 904"/>
              <a:gd name="T17" fmla="*/ 0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4" h="523">
                <a:moveTo>
                  <a:pt x="0" y="0"/>
                </a:moveTo>
                <a:lnTo>
                  <a:pt x="0" y="0"/>
                </a:lnTo>
                <a:lnTo>
                  <a:pt x="301" y="523"/>
                </a:lnTo>
                <a:lnTo>
                  <a:pt x="301" y="523"/>
                </a:lnTo>
                <a:lnTo>
                  <a:pt x="301" y="523"/>
                </a:lnTo>
                <a:lnTo>
                  <a:pt x="904" y="523"/>
                </a:lnTo>
                <a:lnTo>
                  <a:pt x="904" y="523"/>
                </a:lnTo>
                <a:lnTo>
                  <a:pt x="603" y="0"/>
                </a:lnTo>
                <a:lnTo>
                  <a:pt x="0" y="0"/>
                </a:lnTo>
                <a:close/>
              </a:path>
            </a:pathLst>
          </a:custGeom>
          <a:solidFill>
            <a:srgbClr val="6B0811"/>
          </a:solidFill>
          <a:ln>
            <a:noFill/>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8" name="Freeform 349"/>
          <p:cNvSpPr/>
          <p:nvPr/>
        </p:nvSpPr>
        <p:spPr bwMode="auto">
          <a:xfrm>
            <a:off x="5098925" y="3249080"/>
            <a:ext cx="1346077" cy="2332753"/>
          </a:xfrm>
          <a:custGeom>
            <a:avLst/>
            <a:gdLst>
              <a:gd name="T0" fmla="*/ 301 w 603"/>
              <a:gd name="T1" fmla="*/ 0 h 1045"/>
              <a:gd name="T2" fmla="*/ 0 w 603"/>
              <a:gd name="T3" fmla="*/ 523 h 1045"/>
              <a:gd name="T4" fmla="*/ 301 w 603"/>
              <a:gd name="T5" fmla="*/ 1045 h 1045"/>
              <a:gd name="T6" fmla="*/ 603 w 603"/>
              <a:gd name="T7" fmla="*/ 523 h 1045"/>
              <a:gd name="T8" fmla="*/ 301 w 603"/>
              <a:gd name="T9" fmla="*/ 0 h 1045"/>
            </a:gdLst>
            <a:ahLst/>
            <a:cxnLst>
              <a:cxn ang="0">
                <a:pos x="T0" y="T1"/>
              </a:cxn>
              <a:cxn ang="0">
                <a:pos x="T2" y="T3"/>
              </a:cxn>
              <a:cxn ang="0">
                <a:pos x="T4" y="T5"/>
              </a:cxn>
              <a:cxn ang="0">
                <a:pos x="T6" y="T7"/>
              </a:cxn>
              <a:cxn ang="0">
                <a:pos x="T8" y="T9"/>
              </a:cxn>
            </a:cxnLst>
            <a:rect l="0" t="0" r="r" b="b"/>
            <a:pathLst>
              <a:path w="603" h="1045">
                <a:moveTo>
                  <a:pt x="301" y="0"/>
                </a:moveTo>
                <a:lnTo>
                  <a:pt x="0" y="523"/>
                </a:lnTo>
                <a:lnTo>
                  <a:pt x="301" y="1045"/>
                </a:lnTo>
                <a:lnTo>
                  <a:pt x="603" y="523"/>
                </a:lnTo>
                <a:lnTo>
                  <a:pt x="301" y="0"/>
                </a:lnTo>
                <a:close/>
              </a:path>
            </a:pathLst>
          </a:custGeom>
          <a:solidFill>
            <a:srgbClr val="BB0E1F"/>
          </a:solidFill>
          <a:ln>
            <a:noFill/>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0" name="Freeform 343"/>
          <p:cNvSpPr/>
          <p:nvPr/>
        </p:nvSpPr>
        <p:spPr bwMode="auto">
          <a:xfrm>
            <a:off x="5770848" y="4416572"/>
            <a:ext cx="2020232" cy="1165260"/>
          </a:xfrm>
          <a:custGeom>
            <a:avLst/>
            <a:gdLst>
              <a:gd name="T0" fmla="*/ 302 w 905"/>
              <a:gd name="T1" fmla="*/ 0 h 522"/>
              <a:gd name="T2" fmla="*/ 302 w 905"/>
              <a:gd name="T3" fmla="*/ 0 h 522"/>
              <a:gd name="T4" fmla="*/ 0 w 905"/>
              <a:gd name="T5" fmla="*/ 522 h 522"/>
              <a:gd name="T6" fmla="*/ 0 w 905"/>
              <a:gd name="T7" fmla="*/ 522 h 522"/>
              <a:gd name="T8" fmla="*/ 604 w 905"/>
              <a:gd name="T9" fmla="*/ 521 h 522"/>
              <a:gd name="T10" fmla="*/ 905 w 905"/>
              <a:gd name="T11" fmla="*/ 0 h 522"/>
              <a:gd name="T12" fmla="*/ 905 w 905"/>
              <a:gd name="T13" fmla="*/ 0 h 522"/>
              <a:gd name="T14" fmla="*/ 905 w 905"/>
              <a:gd name="T15" fmla="*/ 0 h 522"/>
              <a:gd name="T16" fmla="*/ 302 w 905"/>
              <a:gd name="T17" fmla="*/ 0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5" h="522">
                <a:moveTo>
                  <a:pt x="302" y="0"/>
                </a:moveTo>
                <a:lnTo>
                  <a:pt x="302" y="0"/>
                </a:lnTo>
                <a:lnTo>
                  <a:pt x="0" y="522"/>
                </a:lnTo>
                <a:lnTo>
                  <a:pt x="0" y="522"/>
                </a:lnTo>
                <a:lnTo>
                  <a:pt x="604" y="521"/>
                </a:lnTo>
                <a:lnTo>
                  <a:pt x="905" y="0"/>
                </a:lnTo>
                <a:lnTo>
                  <a:pt x="905" y="0"/>
                </a:lnTo>
                <a:lnTo>
                  <a:pt x="905" y="0"/>
                </a:lnTo>
                <a:lnTo>
                  <a:pt x="302" y="0"/>
                </a:lnTo>
                <a:close/>
              </a:path>
            </a:pathLst>
          </a:custGeom>
          <a:solidFill>
            <a:srgbClr val="A70C1B"/>
          </a:solidFill>
          <a:ln>
            <a:noFill/>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1" name="Freeform 348"/>
          <p:cNvSpPr/>
          <p:nvPr/>
        </p:nvSpPr>
        <p:spPr bwMode="auto">
          <a:xfrm>
            <a:off x="5770848" y="5581832"/>
            <a:ext cx="2020232" cy="1167493"/>
          </a:xfrm>
          <a:custGeom>
            <a:avLst/>
            <a:gdLst>
              <a:gd name="T0" fmla="*/ 0 w 905"/>
              <a:gd name="T1" fmla="*/ 0 h 523"/>
              <a:gd name="T2" fmla="*/ 0 w 905"/>
              <a:gd name="T3" fmla="*/ 0 h 523"/>
              <a:gd name="T4" fmla="*/ 302 w 905"/>
              <a:gd name="T5" fmla="*/ 523 h 523"/>
              <a:gd name="T6" fmla="*/ 302 w 905"/>
              <a:gd name="T7" fmla="*/ 523 h 523"/>
              <a:gd name="T8" fmla="*/ 302 w 905"/>
              <a:gd name="T9" fmla="*/ 523 h 523"/>
              <a:gd name="T10" fmla="*/ 905 w 905"/>
              <a:gd name="T11" fmla="*/ 523 h 523"/>
              <a:gd name="T12" fmla="*/ 905 w 905"/>
              <a:gd name="T13" fmla="*/ 523 h 523"/>
              <a:gd name="T14" fmla="*/ 604 w 905"/>
              <a:gd name="T15" fmla="*/ 0 h 523"/>
              <a:gd name="T16" fmla="*/ 0 w 905"/>
              <a:gd name="T17" fmla="*/ 0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5" h="523">
                <a:moveTo>
                  <a:pt x="0" y="0"/>
                </a:moveTo>
                <a:lnTo>
                  <a:pt x="0" y="0"/>
                </a:lnTo>
                <a:lnTo>
                  <a:pt x="302" y="523"/>
                </a:lnTo>
                <a:lnTo>
                  <a:pt x="302" y="523"/>
                </a:lnTo>
                <a:lnTo>
                  <a:pt x="302" y="523"/>
                </a:lnTo>
                <a:lnTo>
                  <a:pt x="905" y="523"/>
                </a:lnTo>
                <a:lnTo>
                  <a:pt x="905" y="523"/>
                </a:lnTo>
                <a:lnTo>
                  <a:pt x="604" y="0"/>
                </a:lnTo>
                <a:lnTo>
                  <a:pt x="0" y="0"/>
                </a:lnTo>
                <a:close/>
              </a:path>
            </a:pathLst>
          </a:custGeom>
          <a:solidFill>
            <a:srgbClr val="6B0811"/>
          </a:solidFill>
          <a:ln>
            <a:noFill/>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2" name="Freeform 350"/>
          <p:cNvSpPr/>
          <p:nvPr/>
        </p:nvSpPr>
        <p:spPr bwMode="auto">
          <a:xfrm>
            <a:off x="7110228" y="4405411"/>
            <a:ext cx="1346077" cy="2332753"/>
          </a:xfrm>
          <a:custGeom>
            <a:avLst/>
            <a:gdLst>
              <a:gd name="T0" fmla="*/ 302 w 603"/>
              <a:gd name="T1" fmla="*/ 0 h 1045"/>
              <a:gd name="T2" fmla="*/ 0 w 603"/>
              <a:gd name="T3" fmla="*/ 523 h 1045"/>
              <a:gd name="T4" fmla="*/ 302 w 603"/>
              <a:gd name="T5" fmla="*/ 1045 h 1045"/>
              <a:gd name="T6" fmla="*/ 603 w 603"/>
              <a:gd name="T7" fmla="*/ 524 h 1045"/>
              <a:gd name="T8" fmla="*/ 302 w 603"/>
              <a:gd name="T9" fmla="*/ 0 h 1045"/>
            </a:gdLst>
            <a:ahLst/>
            <a:cxnLst>
              <a:cxn ang="0">
                <a:pos x="T0" y="T1"/>
              </a:cxn>
              <a:cxn ang="0">
                <a:pos x="T2" y="T3"/>
              </a:cxn>
              <a:cxn ang="0">
                <a:pos x="T4" y="T5"/>
              </a:cxn>
              <a:cxn ang="0">
                <a:pos x="T6" y="T7"/>
              </a:cxn>
              <a:cxn ang="0">
                <a:pos x="T8" y="T9"/>
              </a:cxn>
            </a:cxnLst>
            <a:rect l="0" t="0" r="r" b="b"/>
            <a:pathLst>
              <a:path w="603" h="1045">
                <a:moveTo>
                  <a:pt x="302" y="0"/>
                </a:moveTo>
                <a:lnTo>
                  <a:pt x="0" y="523"/>
                </a:lnTo>
                <a:lnTo>
                  <a:pt x="302" y="1045"/>
                </a:lnTo>
                <a:lnTo>
                  <a:pt x="603" y="524"/>
                </a:lnTo>
                <a:lnTo>
                  <a:pt x="302" y="0"/>
                </a:lnTo>
                <a:close/>
              </a:path>
            </a:pathLst>
          </a:custGeom>
          <a:solidFill>
            <a:srgbClr val="BB0E1F"/>
          </a:solidFill>
          <a:ln>
            <a:noFill/>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4" name="Freeform 344"/>
          <p:cNvSpPr/>
          <p:nvPr/>
        </p:nvSpPr>
        <p:spPr bwMode="auto">
          <a:xfrm>
            <a:off x="5773080" y="2088284"/>
            <a:ext cx="2020232" cy="1163029"/>
          </a:xfrm>
          <a:custGeom>
            <a:avLst/>
            <a:gdLst>
              <a:gd name="T0" fmla="*/ 301 w 905"/>
              <a:gd name="T1" fmla="*/ 0 h 521"/>
              <a:gd name="T2" fmla="*/ 301 w 905"/>
              <a:gd name="T3" fmla="*/ 0 h 521"/>
              <a:gd name="T4" fmla="*/ 0 w 905"/>
              <a:gd name="T5" fmla="*/ 521 h 521"/>
              <a:gd name="T6" fmla="*/ 0 w 905"/>
              <a:gd name="T7" fmla="*/ 521 h 521"/>
              <a:gd name="T8" fmla="*/ 603 w 905"/>
              <a:gd name="T9" fmla="*/ 521 h 521"/>
              <a:gd name="T10" fmla="*/ 905 w 905"/>
              <a:gd name="T11" fmla="*/ 0 h 521"/>
              <a:gd name="T12" fmla="*/ 905 w 905"/>
              <a:gd name="T13" fmla="*/ 0 h 521"/>
              <a:gd name="T14" fmla="*/ 905 w 905"/>
              <a:gd name="T15" fmla="*/ 0 h 521"/>
              <a:gd name="T16" fmla="*/ 301 w 905"/>
              <a:gd name="T17" fmla="*/ 0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5" h="521">
                <a:moveTo>
                  <a:pt x="301" y="0"/>
                </a:moveTo>
                <a:lnTo>
                  <a:pt x="301" y="0"/>
                </a:lnTo>
                <a:lnTo>
                  <a:pt x="0" y="521"/>
                </a:lnTo>
                <a:lnTo>
                  <a:pt x="0" y="521"/>
                </a:lnTo>
                <a:lnTo>
                  <a:pt x="603" y="521"/>
                </a:lnTo>
                <a:lnTo>
                  <a:pt x="905" y="0"/>
                </a:lnTo>
                <a:lnTo>
                  <a:pt x="905" y="0"/>
                </a:lnTo>
                <a:lnTo>
                  <a:pt x="905" y="0"/>
                </a:lnTo>
                <a:lnTo>
                  <a:pt x="301" y="0"/>
                </a:lnTo>
                <a:close/>
              </a:path>
            </a:pathLst>
          </a:custGeom>
          <a:solidFill>
            <a:srgbClr val="A70C1B"/>
          </a:solidFill>
          <a:ln>
            <a:noFill/>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5" name="Freeform 346"/>
          <p:cNvSpPr/>
          <p:nvPr/>
        </p:nvSpPr>
        <p:spPr bwMode="auto">
          <a:xfrm>
            <a:off x="5770848" y="3255958"/>
            <a:ext cx="2020232" cy="1167494"/>
          </a:xfrm>
          <a:custGeom>
            <a:avLst/>
            <a:gdLst>
              <a:gd name="T0" fmla="*/ 0 w 905"/>
              <a:gd name="T1" fmla="*/ 0 h 523"/>
              <a:gd name="T2" fmla="*/ 0 w 905"/>
              <a:gd name="T3" fmla="*/ 0 h 523"/>
              <a:gd name="T4" fmla="*/ 302 w 905"/>
              <a:gd name="T5" fmla="*/ 523 h 523"/>
              <a:gd name="T6" fmla="*/ 302 w 905"/>
              <a:gd name="T7" fmla="*/ 523 h 523"/>
              <a:gd name="T8" fmla="*/ 302 w 905"/>
              <a:gd name="T9" fmla="*/ 523 h 523"/>
              <a:gd name="T10" fmla="*/ 905 w 905"/>
              <a:gd name="T11" fmla="*/ 523 h 523"/>
              <a:gd name="T12" fmla="*/ 905 w 905"/>
              <a:gd name="T13" fmla="*/ 523 h 523"/>
              <a:gd name="T14" fmla="*/ 604 w 905"/>
              <a:gd name="T15" fmla="*/ 0 h 523"/>
              <a:gd name="T16" fmla="*/ 0 w 905"/>
              <a:gd name="T17" fmla="*/ 0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5" h="523">
                <a:moveTo>
                  <a:pt x="0" y="0"/>
                </a:moveTo>
                <a:lnTo>
                  <a:pt x="0" y="0"/>
                </a:lnTo>
                <a:lnTo>
                  <a:pt x="302" y="523"/>
                </a:lnTo>
                <a:lnTo>
                  <a:pt x="302" y="523"/>
                </a:lnTo>
                <a:lnTo>
                  <a:pt x="302" y="523"/>
                </a:lnTo>
                <a:lnTo>
                  <a:pt x="905" y="523"/>
                </a:lnTo>
                <a:lnTo>
                  <a:pt x="905" y="523"/>
                </a:lnTo>
                <a:lnTo>
                  <a:pt x="604" y="0"/>
                </a:lnTo>
                <a:lnTo>
                  <a:pt x="0" y="0"/>
                </a:lnTo>
                <a:close/>
              </a:path>
            </a:pathLst>
          </a:custGeom>
          <a:solidFill>
            <a:srgbClr val="6B0811"/>
          </a:solidFill>
          <a:ln>
            <a:noFill/>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6" name="Freeform 351"/>
          <p:cNvSpPr/>
          <p:nvPr/>
        </p:nvSpPr>
        <p:spPr bwMode="auto">
          <a:xfrm>
            <a:off x="7119157" y="2081586"/>
            <a:ext cx="1346077" cy="2332754"/>
          </a:xfrm>
          <a:custGeom>
            <a:avLst/>
            <a:gdLst>
              <a:gd name="T0" fmla="*/ 301 w 603"/>
              <a:gd name="T1" fmla="*/ 0 h 1045"/>
              <a:gd name="T2" fmla="*/ 0 w 603"/>
              <a:gd name="T3" fmla="*/ 523 h 1045"/>
              <a:gd name="T4" fmla="*/ 301 w 603"/>
              <a:gd name="T5" fmla="*/ 1045 h 1045"/>
              <a:gd name="T6" fmla="*/ 603 w 603"/>
              <a:gd name="T7" fmla="*/ 524 h 1045"/>
              <a:gd name="T8" fmla="*/ 301 w 603"/>
              <a:gd name="T9" fmla="*/ 0 h 1045"/>
            </a:gdLst>
            <a:ahLst/>
            <a:cxnLst>
              <a:cxn ang="0">
                <a:pos x="T0" y="T1"/>
              </a:cxn>
              <a:cxn ang="0">
                <a:pos x="T2" y="T3"/>
              </a:cxn>
              <a:cxn ang="0">
                <a:pos x="T4" y="T5"/>
              </a:cxn>
              <a:cxn ang="0">
                <a:pos x="T6" y="T7"/>
              </a:cxn>
              <a:cxn ang="0">
                <a:pos x="T8" y="T9"/>
              </a:cxn>
            </a:cxnLst>
            <a:rect l="0" t="0" r="r" b="b"/>
            <a:pathLst>
              <a:path w="603" h="1045">
                <a:moveTo>
                  <a:pt x="301" y="0"/>
                </a:moveTo>
                <a:lnTo>
                  <a:pt x="0" y="523"/>
                </a:lnTo>
                <a:lnTo>
                  <a:pt x="301" y="1045"/>
                </a:lnTo>
                <a:lnTo>
                  <a:pt x="603" y="524"/>
                </a:lnTo>
                <a:lnTo>
                  <a:pt x="301" y="0"/>
                </a:lnTo>
                <a:close/>
              </a:path>
            </a:pathLst>
          </a:custGeom>
          <a:solidFill>
            <a:srgbClr val="BB0E1F"/>
          </a:solidFill>
          <a:ln>
            <a:noFill/>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7" name="Freeform 78"/>
          <p:cNvSpPr/>
          <p:nvPr/>
        </p:nvSpPr>
        <p:spPr bwMode="auto">
          <a:xfrm rot="868688">
            <a:off x="4607819" y="3537045"/>
            <a:ext cx="285010" cy="543773"/>
          </a:xfrm>
          <a:custGeom>
            <a:avLst/>
            <a:gdLst/>
            <a:ahLst/>
            <a:cxnLst>
              <a:cxn ang="0">
                <a:pos x="35" y="11"/>
              </a:cxn>
              <a:cxn ang="0">
                <a:pos x="29" y="11"/>
              </a:cxn>
              <a:cxn ang="0">
                <a:pos x="23" y="17"/>
              </a:cxn>
              <a:cxn ang="0">
                <a:pos x="23" y="25"/>
              </a:cxn>
              <a:cxn ang="0">
                <a:pos x="35" y="25"/>
              </a:cxn>
              <a:cxn ang="0">
                <a:pos x="33" y="37"/>
              </a:cxn>
              <a:cxn ang="0">
                <a:pos x="23" y="37"/>
              </a:cxn>
              <a:cxn ang="0">
                <a:pos x="23" y="67"/>
              </a:cxn>
              <a:cxn ang="0">
                <a:pos x="11" y="67"/>
              </a:cxn>
              <a:cxn ang="0">
                <a:pos x="11" y="37"/>
              </a:cxn>
              <a:cxn ang="0">
                <a:pos x="0" y="37"/>
              </a:cxn>
              <a:cxn ang="0">
                <a:pos x="0" y="25"/>
              </a:cxn>
              <a:cxn ang="0">
                <a:pos x="11" y="25"/>
              </a:cxn>
              <a:cxn ang="0">
                <a:pos x="11" y="16"/>
              </a:cxn>
              <a:cxn ang="0">
                <a:pos x="26" y="0"/>
              </a:cxn>
              <a:cxn ang="0">
                <a:pos x="35" y="1"/>
              </a:cxn>
              <a:cxn ang="0">
                <a:pos x="35" y="11"/>
              </a:cxn>
            </a:cxnLst>
            <a:rect l="0" t="0" r="r" b="b"/>
            <a:pathLst>
              <a:path w="35" h="67">
                <a:moveTo>
                  <a:pt x="35" y="11"/>
                </a:moveTo>
                <a:cubicBezTo>
                  <a:pt x="29" y="11"/>
                  <a:pt x="29" y="11"/>
                  <a:pt x="29" y="11"/>
                </a:cubicBezTo>
                <a:cubicBezTo>
                  <a:pt x="24" y="11"/>
                  <a:pt x="23" y="14"/>
                  <a:pt x="23" y="17"/>
                </a:cubicBezTo>
                <a:cubicBezTo>
                  <a:pt x="23" y="25"/>
                  <a:pt x="23" y="25"/>
                  <a:pt x="23" y="25"/>
                </a:cubicBezTo>
                <a:cubicBezTo>
                  <a:pt x="35" y="25"/>
                  <a:pt x="35" y="25"/>
                  <a:pt x="35" y="25"/>
                </a:cubicBezTo>
                <a:cubicBezTo>
                  <a:pt x="33" y="37"/>
                  <a:pt x="33" y="37"/>
                  <a:pt x="33" y="37"/>
                </a:cubicBezTo>
                <a:cubicBezTo>
                  <a:pt x="23" y="37"/>
                  <a:pt x="23" y="37"/>
                  <a:pt x="23" y="37"/>
                </a:cubicBezTo>
                <a:cubicBezTo>
                  <a:pt x="23" y="67"/>
                  <a:pt x="23" y="67"/>
                  <a:pt x="23" y="67"/>
                </a:cubicBezTo>
                <a:cubicBezTo>
                  <a:pt x="11" y="67"/>
                  <a:pt x="11" y="67"/>
                  <a:pt x="11" y="67"/>
                </a:cubicBezTo>
                <a:cubicBezTo>
                  <a:pt x="11" y="37"/>
                  <a:pt x="11" y="37"/>
                  <a:pt x="11" y="37"/>
                </a:cubicBezTo>
                <a:cubicBezTo>
                  <a:pt x="0" y="37"/>
                  <a:pt x="0" y="37"/>
                  <a:pt x="0" y="37"/>
                </a:cubicBezTo>
                <a:cubicBezTo>
                  <a:pt x="0" y="25"/>
                  <a:pt x="0" y="25"/>
                  <a:pt x="0" y="25"/>
                </a:cubicBezTo>
                <a:cubicBezTo>
                  <a:pt x="11" y="25"/>
                  <a:pt x="11" y="25"/>
                  <a:pt x="11" y="25"/>
                </a:cubicBezTo>
                <a:cubicBezTo>
                  <a:pt x="11" y="16"/>
                  <a:pt x="11" y="16"/>
                  <a:pt x="11" y="16"/>
                </a:cubicBezTo>
                <a:cubicBezTo>
                  <a:pt x="11" y="6"/>
                  <a:pt x="17" y="0"/>
                  <a:pt x="26" y="0"/>
                </a:cubicBezTo>
                <a:cubicBezTo>
                  <a:pt x="30" y="0"/>
                  <a:pt x="34" y="1"/>
                  <a:pt x="35" y="1"/>
                </a:cubicBezTo>
                <a:lnTo>
                  <a:pt x="35" y="11"/>
                </a:ln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8" name="Freeform 154"/>
          <p:cNvSpPr>
            <a:spLocks noChangeAspect="1"/>
          </p:cNvSpPr>
          <p:nvPr/>
        </p:nvSpPr>
        <p:spPr bwMode="auto">
          <a:xfrm>
            <a:off x="6493975" y="2439260"/>
            <a:ext cx="578440" cy="461076"/>
          </a:xfrm>
          <a:custGeom>
            <a:avLst/>
            <a:gdLst/>
            <a:ahLst/>
            <a:cxnLst>
              <a:cxn ang="0">
                <a:pos x="57" y="12"/>
              </a:cxn>
              <a:cxn ang="0">
                <a:pos x="57" y="14"/>
              </a:cxn>
              <a:cxn ang="0">
                <a:pos x="20" y="51"/>
              </a:cxn>
              <a:cxn ang="0">
                <a:pos x="0" y="45"/>
              </a:cxn>
              <a:cxn ang="0">
                <a:pos x="3" y="45"/>
              </a:cxn>
              <a:cxn ang="0">
                <a:pos x="19" y="40"/>
              </a:cxn>
              <a:cxn ang="0">
                <a:pos x="7" y="31"/>
              </a:cxn>
              <a:cxn ang="0">
                <a:pos x="10" y="31"/>
              </a:cxn>
              <a:cxn ang="0">
                <a:pos x="13" y="31"/>
              </a:cxn>
              <a:cxn ang="0">
                <a:pos x="3" y="18"/>
              </a:cxn>
              <a:cxn ang="0">
                <a:pos x="3" y="18"/>
              </a:cxn>
              <a:cxn ang="0">
                <a:pos x="9" y="19"/>
              </a:cxn>
              <a:cxn ang="0">
                <a:pos x="3" y="9"/>
              </a:cxn>
              <a:cxn ang="0">
                <a:pos x="5" y="2"/>
              </a:cxn>
              <a:cxn ang="0">
                <a:pos x="31" y="16"/>
              </a:cxn>
              <a:cxn ang="0">
                <a:pos x="31" y="13"/>
              </a:cxn>
              <a:cxn ang="0">
                <a:pos x="44" y="0"/>
              </a:cxn>
              <a:cxn ang="0">
                <a:pos x="54" y="4"/>
              </a:cxn>
              <a:cxn ang="0">
                <a:pos x="62" y="1"/>
              </a:cxn>
              <a:cxn ang="0">
                <a:pos x="56" y="8"/>
              </a:cxn>
              <a:cxn ang="0">
                <a:pos x="64" y="6"/>
              </a:cxn>
              <a:cxn ang="0">
                <a:pos x="57" y="12"/>
              </a:cxn>
            </a:cxnLst>
            <a:rect l="0" t="0" r="r" b="b"/>
            <a:pathLst>
              <a:path w="64" h="51">
                <a:moveTo>
                  <a:pt x="57" y="12"/>
                </a:moveTo>
                <a:cubicBezTo>
                  <a:pt x="57" y="13"/>
                  <a:pt x="57" y="14"/>
                  <a:pt x="57" y="14"/>
                </a:cubicBezTo>
                <a:cubicBezTo>
                  <a:pt x="57" y="31"/>
                  <a:pt x="44" y="51"/>
                  <a:pt x="20" y="51"/>
                </a:cubicBezTo>
                <a:cubicBezTo>
                  <a:pt x="13" y="51"/>
                  <a:pt x="6" y="49"/>
                  <a:pt x="0" y="45"/>
                </a:cubicBezTo>
                <a:cubicBezTo>
                  <a:pt x="1" y="45"/>
                  <a:pt x="2" y="45"/>
                  <a:pt x="3" y="45"/>
                </a:cubicBezTo>
                <a:cubicBezTo>
                  <a:pt x="9" y="45"/>
                  <a:pt x="15" y="43"/>
                  <a:pt x="19" y="40"/>
                </a:cubicBezTo>
                <a:cubicBezTo>
                  <a:pt x="14" y="40"/>
                  <a:pt x="9" y="36"/>
                  <a:pt x="7" y="31"/>
                </a:cubicBezTo>
                <a:cubicBezTo>
                  <a:pt x="8" y="31"/>
                  <a:pt x="9" y="31"/>
                  <a:pt x="10" y="31"/>
                </a:cubicBezTo>
                <a:cubicBezTo>
                  <a:pt x="11" y="31"/>
                  <a:pt x="12" y="31"/>
                  <a:pt x="13" y="31"/>
                </a:cubicBezTo>
                <a:cubicBezTo>
                  <a:pt x="7" y="29"/>
                  <a:pt x="3" y="24"/>
                  <a:pt x="3" y="18"/>
                </a:cubicBezTo>
                <a:cubicBezTo>
                  <a:pt x="3" y="18"/>
                  <a:pt x="3" y="18"/>
                  <a:pt x="3" y="18"/>
                </a:cubicBezTo>
                <a:cubicBezTo>
                  <a:pt x="5" y="19"/>
                  <a:pt x="7" y="19"/>
                  <a:pt x="9" y="19"/>
                </a:cubicBezTo>
                <a:cubicBezTo>
                  <a:pt x="5" y="17"/>
                  <a:pt x="3" y="13"/>
                  <a:pt x="3" y="9"/>
                </a:cubicBezTo>
                <a:cubicBezTo>
                  <a:pt x="3" y="6"/>
                  <a:pt x="4" y="4"/>
                  <a:pt x="5" y="2"/>
                </a:cubicBezTo>
                <a:cubicBezTo>
                  <a:pt x="11" y="10"/>
                  <a:pt x="21" y="15"/>
                  <a:pt x="31" y="16"/>
                </a:cubicBezTo>
                <a:cubicBezTo>
                  <a:pt x="31" y="15"/>
                  <a:pt x="31" y="14"/>
                  <a:pt x="31" y="13"/>
                </a:cubicBezTo>
                <a:cubicBezTo>
                  <a:pt x="31" y="5"/>
                  <a:pt x="37" y="0"/>
                  <a:pt x="44" y="0"/>
                </a:cubicBezTo>
                <a:cubicBezTo>
                  <a:pt x="48" y="0"/>
                  <a:pt x="51" y="1"/>
                  <a:pt x="54" y="4"/>
                </a:cubicBezTo>
                <a:cubicBezTo>
                  <a:pt x="56" y="3"/>
                  <a:pt x="59" y="2"/>
                  <a:pt x="62" y="1"/>
                </a:cubicBezTo>
                <a:cubicBezTo>
                  <a:pt x="61" y="4"/>
                  <a:pt x="59" y="6"/>
                  <a:pt x="56" y="8"/>
                </a:cubicBezTo>
                <a:cubicBezTo>
                  <a:pt x="59" y="7"/>
                  <a:pt x="61" y="7"/>
                  <a:pt x="64" y="6"/>
                </a:cubicBezTo>
                <a:cubicBezTo>
                  <a:pt x="62" y="8"/>
                  <a:pt x="60" y="11"/>
                  <a:pt x="57" y="12"/>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9" name="Freeform 65"/>
          <p:cNvSpPr>
            <a:spLocks noEditPoints="1"/>
          </p:cNvSpPr>
          <p:nvPr/>
        </p:nvSpPr>
        <p:spPr bwMode="auto">
          <a:xfrm>
            <a:off x="6544013" y="4750607"/>
            <a:ext cx="473901" cy="499419"/>
          </a:xfrm>
          <a:custGeom>
            <a:avLst/>
            <a:gdLst/>
            <a:ahLst/>
            <a:cxnLst>
              <a:cxn ang="0">
                <a:pos x="38" y="47"/>
              </a:cxn>
              <a:cxn ang="0">
                <a:pos x="36" y="54"/>
              </a:cxn>
              <a:cxn ang="0">
                <a:pos x="17" y="63"/>
              </a:cxn>
              <a:cxn ang="0">
                <a:pos x="1" y="56"/>
              </a:cxn>
              <a:cxn ang="0">
                <a:pos x="0" y="51"/>
              </a:cxn>
              <a:cxn ang="0">
                <a:pos x="6" y="41"/>
              </a:cxn>
              <a:cxn ang="0">
                <a:pos x="21" y="37"/>
              </a:cxn>
              <a:cxn ang="0">
                <a:pos x="19" y="32"/>
              </a:cxn>
              <a:cxn ang="0">
                <a:pos x="20" y="28"/>
              </a:cxn>
              <a:cxn ang="0">
                <a:pos x="17" y="29"/>
              </a:cxn>
              <a:cxn ang="0">
                <a:pos x="4" y="16"/>
              </a:cxn>
              <a:cxn ang="0">
                <a:pos x="9" y="5"/>
              </a:cxn>
              <a:cxn ang="0">
                <a:pos x="24" y="0"/>
              </a:cxn>
              <a:cxn ang="0">
                <a:pos x="40" y="0"/>
              </a:cxn>
              <a:cxn ang="0">
                <a:pos x="35" y="3"/>
              </a:cxn>
              <a:cxn ang="0">
                <a:pos x="30" y="3"/>
              </a:cxn>
              <a:cxn ang="0">
                <a:pos x="35" y="14"/>
              </a:cxn>
              <a:cxn ang="0">
                <a:pos x="26" y="30"/>
              </a:cxn>
              <a:cxn ang="0">
                <a:pos x="38" y="47"/>
              </a:cxn>
              <a:cxn ang="0">
                <a:pos x="33" y="51"/>
              </a:cxn>
              <a:cxn ang="0">
                <a:pos x="24" y="40"/>
              </a:cxn>
              <a:cxn ang="0">
                <a:pos x="22" y="40"/>
              </a:cxn>
              <a:cxn ang="0">
                <a:pos x="7" y="49"/>
              </a:cxn>
              <a:cxn ang="0">
                <a:pos x="21" y="59"/>
              </a:cxn>
              <a:cxn ang="0">
                <a:pos x="33" y="51"/>
              </a:cxn>
              <a:cxn ang="0">
                <a:pos x="26" y="24"/>
              </a:cxn>
              <a:cxn ang="0">
                <a:pos x="28" y="18"/>
              </a:cxn>
              <a:cxn ang="0">
                <a:pos x="18" y="3"/>
              </a:cxn>
              <a:cxn ang="0">
                <a:pos x="13" y="6"/>
              </a:cxn>
              <a:cxn ang="0">
                <a:pos x="11" y="12"/>
              </a:cxn>
              <a:cxn ang="0">
                <a:pos x="21" y="26"/>
              </a:cxn>
              <a:cxn ang="0">
                <a:pos x="26" y="24"/>
              </a:cxn>
              <a:cxn ang="0">
                <a:pos x="60" y="26"/>
              </a:cxn>
              <a:cxn ang="0">
                <a:pos x="60" y="30"/>
              </a:cxn>
              <a:cxn ang="0">
                <a:pos x="52" y="30"/>
              </a:cxn>
              <a:cxn ang="0">
                <a:pos x="52" y="39"/>
              </a:cxn>
              <a:cxn ang="0">
                <a:pos x="48" y="39"/>
              </a:cxn>
              <a:cxn ang="0">
                <a:pos x="48" y="30"/>
              </a:cxn>
              <a:cxn ang="0">
                <a:pos x="40" y="30"/>
              </a:cxn>
              <a:cxn ang="0">
                <a:pos x="40" y="26"/>
              </a:cxn>
              <a:cxn ang="0">
                <a:pos x="48" y="26"/>
              </a:cxn>
              <a:cxn ang="0">
                <a:pos x="48" y="18"/>
              </a:cxn>
              <a:cxn ang="0">
                <a:pos x="52" y="18"/>
              </a:cxn>
              <a:cxn ang="0">
                <a:pos x="52" y="26"/>
              </a:cxn>
              <a:cxn ang="0">
                <a:pos x="60" y="26"/>
              </a:cxn>
            </a:cxnLst>
            <a:rect l="0" t="0" r="r" b="b"/>
            <a:pathLst>
              <a:path w="60" h="63">
                <a:moveTo>
                  <a:pt x="38" y="47"/>
                </a:moveTo>
                <a:cubicBezTo>
                  <a:pt x="38" y="50"/>
                  <a:pt x="37" y="52"/>
                  <a:pt x="36" y="54"/>
                </a:cubicBezTo>
                <a:cubicBezTo>
                  <a:pt x="32" y="61"/>
                  <a:pt x="24" y="63"/>
                  <a:pt x="17" y="63"/>
                </a:cubicBezTo>
                <a:cubicBezTo>
                  <a:pt x="11" y="63"/>
                  <a:pt x="4" y="61"/>
                  <a:pt x="1" y="56"/>
                </a:cubicBezTo>
                <a:cubicBezTo>
                  <a:pt x="0" y="55"/>
                  <a:pt x="0" y="53"/>
                  <a:pt x="0" y="51"/>
                </a:cubicBezTo>
                <a:cubicBezTo>
                  <a:pt x="0" y="47"/>
                  <a:pt x="2" y="43"/>
                  <a:pt x="6" y="41"/>
                </a:cubicBezTo>
                <a:cubicBezTo>
                  <a:pt x="10" y="38"/>
                  <a:pt x="16" y="38"/>
                  <a:pt x="21" y="37"/>
                </a:cubicBezTo>
                <a:cubicBezTo>
                  <a:pt x="20" y="35"/>
                  <a:pt x="19" y="34"/>
                  <a:pt x="19" y="32"/>
                </a:cubicBezTo>
                <a:cubicBezTo>
                  <a:pt x="19" y="30"/>
                  <a:pt x="19" y="29"/>
                  <a:pt x="20" y="28"/>
                </a:cubicBezTo>
                <a:cubicBezTo>
                  <a:pt x="19" y="29"/>
                  <a:pt x="18" y="29"/>
                  <a:pt x="17" y="29"/>
                </a:cubicBezTo>
                <a:cubicBezTo>
                  <a:pt x="10" y="29"/>
                  <a:pt x="4" y="23"/>
                  <a:pt x="4" y="16"/>
                </a:cubicBezTo>
                <a:cubicBezTo>
                  <a:pt x="4" y="11"/>
                  <a:pt x="6" y="7"/>
                  <a:pt x="9" y="5"/>
                </a:cubicBezTo>
                <a:cubicBezTo>
                  <a:pt x="13" y="1"/>
                  <a:pt x="19" y="0"/>
                  <a:pt x="24" y="0"/>
                </a:cubicBezTo>
                <a:cubicBezTo>
                  <a:pt x="40" y="0"/>
                  <a:pt x="40" y="0"/>
                  <a:pt x="40" y="0"/>
                </a:cubicBezTo>
                <a:cubicBezTo>
                  <a:pt x="35" y="3"/>
                  <a:pt x="35" y="3"/>
                  <a:pt x="35" y="3"/>
                </a:cubicBezTo>
                <a:cubicBezTo>
                  <a:pt x="30" y="3"/>
                  <a:pt x="30" y="3"/>
                  <a:pt x="30" y="3"/>
                </a:cubicBezTo>
                <a:cubicBezTo>
                  <a:pt x="33" y="6"/>
                  <a:pt x="35" y="9"/>
                  <a:pt x="35" y="14"/>
                </a:cubicBezTo>
                <a:cubicBezTo>
                  <a:pt x="35" y="24"/>
                  <a:pt x="26" y="25"/>
                  <a:pt x="26" y="30"/>
                </a:cubicBezTo>
                <a:cubicBezTo>
                  <a:pt x="26" y="35"/>
                  <a:pt x="38" y="37"/>
                  <a:pt x="38" y="47"/>
                </a:cubicBezTo>
                <a:close/>
                <a:moveTo>
                  <a:pt x="33" y="51"/>
                </a:moveTo>
                <a:cubicBezTo>
                  <a:pt x="33" y="45"/>
                  <a:pt x="28" y="42"/>
                  <a:pt x="24" y="40"/>
                </a:cubicBezTo>
                <a:cubicBezTo>
                  <a:pt x="23" y="40"/>
                  <a:pt x="23" y="40"/>
                  <a:pt x="22" y="40"/>
                </a:cubicBezTo>
                <a:cubicBezTo>
                  <a:pt x="16" y="40"/>
                  <a:pt x="7" y="42"/>
                  <a:pt x="7" y="49"/>
                </a:cubicBezTo>
                <a:cubicBezTo>
                  <a:pt x="7" y="57"/>
                  <a:pt x="15" y="59"/>
                  <a:pt x="21" y="59"/>
                </a:cubicBezTo>
                <a:cubicBezTo>
                  <a:pt x="26" y="59"/>
                  <a:pt x="33" y="57"/>
                  <a:pt x="33" y="51"/>
                </a:cubicBezTo>
                <a:close/>
                <a:moveTo>
                  <a:pt x="26" y="24"/>
                </a:moveTo>
                <a:cubicBezTo>
                  <a:pt x="28" y="22"/>
                  <a:pt x="28" y="20"/>
                  <a:pt x="28" y="18"/>
                </a:cubicBezTo>
                <a:cubicBezTo>
                  <a:pt x="28" y="12"/>
                  <a:pt x="25" y="3"/>
                  <a:pt x="18" y="3"/>
                </a:cubicBezTo>
                <a:cubicBezTo>
                  <a:pt x="16" y="3"/>
                  <a:pt x="14" y="4"/>
                  <a:pt x="13" y="6"/>
                </a:cubicBezTo>
                <a:cubicBezTo>
                  <a:pt x="11" y="7"/>
                  <a:pt x="11" y="9"/>
                  <a:pt x="11" y="12"/>
                </a:cubicBezTo>
                <a:cubicBezTo>
                  <a:pt x="11" y="17"/>
                  <a:pt x="14" y="26"/>
                  <a:pt x="21" y="26"/>
                </a:cubicBezTo>
                <a:cubicBezTo>
                  <a:pt x="23" y="26"/>
                  <a:pt x="25" y="25"/>
                  <a:pt x="26" y="24"/>
                </a:cubicBezTo>
                <a:close/>
                <a:moveTo>
                  <a:pt x="60" y="26"/>
                </a:moveTo>
                <a:cubicBezTo>
                  <a:pt x="60" y="30"/>
                  <a:pt x="60" y="30"/>
                  <a:pt x="60" y="30"/>
                </a:cubicBezTo>
                <a:cubicBezTo>
                  <a:pt x="52" y="30"/>
                  <a:pt x="52" y="30"/>
                  <a:pt x="52" y="30"/>
                </a:cubicBezTo>
                <a:cubicBezTo>
                  <a:pt x="52" y="39"/>
                  <a:pt x="52" y="39"/>
                  <a:pt x="52" y="39"/>
                </a:cubicBezTo>
                <a:cubicBezTo>
                  <a:pt x="48" y="39"/>
                  <a:pt x="48" y="39"/>
                  <a:pt x="48" y="39"/>
                </a:cubicBezTo>
                <a:cubicBezTo>
                  <a:pt x="48" y="30"/>
                  <a:pt x="48" y="30"/>
                  <a:pt x="48" y="30"/>
                </a:cubicBezTo>
                <a:cubicBezTo>
                  <a:pt x="40" y="30"/>
                  <a:pt x="40" y="30"/>
                  <a:pt x="40" y="30"/>
                </a:cubicBezTo>
                <a:cubicBezTo>
                  <a:pt x="40" y="26"/>
                  <a:pt x="40" y="26"/>
                  <a:pt x="40" y="26"/>
                </a:cubicBezTo>
                <a:cubicBezTo>
                  <a:pt x="48" y="26"/>
                  <a:pt x="48" y="26"/>
                  <a:pt x="48" y="26"/>
                </a:cubicBezTo>
                <a:cubicBezTo>
                  <a:pt x="48" y="18"/>
                  <a:pt x="48" y="18"/>
                  <a:pt x="48" y="18"/>
                </a:cubicBezTo>
                <a:cubicBezTo>
                  <a:pt x="52" y="18"/>
                  <a:pt x="52" y="18"/>
                  <a:pt x="52" y="18"/>
                </a:cubicBezTo>
                <a:cubicBezTo>
                  <a:pt x="52" y="26"/>
                  <a:pt x="52" y="26"/>
                  <a:pt x="52" y="26"/>
                </a:cubicBezTo>
                <a:lnTo>
                  <a:pt x="60" y="26"/>
                </a:ln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0" name="Text Placeholder 3"/>
          <p:cNvSpPr txBox="1"/>
          <p:nvPr/>
        </p:nvSpPr>
        <p:spPr>
          <a:xfrm>
            <a:off x="7186958" y="3118152"/>
            <a:ext cx="1231106" cy="25962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l">
              <a:spcBef>
                <a:spcPct val="20000"/>
              </a:spcBef>
              <a:defRPr/>
            </a:pPr>
            <a:r>
              <a:rPr lang="en-US" sz="1685" b="1" dirty="0">
                <a:solidFill>
                  <a:schemeClr val="bg1"/>
                </a:solidFill>
                <a:latin typeface="印品黑体" panose="00000500000000000000" pitchFamily="2" charset="-122"/>
              </a:rPr>
              <a:t>Sample text</a:t>
            </a:r>
          </a:p>
        </p:txBody>
      </p:sp>
      <p:sp>
        <p:nvSpPr>
          <p:cNvPr id="21" name="Text Placeholder 3"/>
          <p:cNvSpPr txBox="1"/>
          <p:nvPr/>
        </p:nvSpPr>
        <p:spPr>
          <a:xfrm>
            <a:off x="5166726" y="4275600"/>
            <a:ext cx="1231106" cy="25962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l">
              <a:spcBef>
                <a:spcPct val="20000"/>
              </a:spcBef>
              <a:defRPr/>
            </a:pPr>
            <a:r>
              <a:rPr lang="en-US" sz="1685" b="1" dirty="0">
                <a:solidFill>
                  <a:schemeClr val="bg1"/>
                </a:solidFill>
                <a:latin typeface="印品黑体" panose="00000500000000000000" pitchFamily="2" charset="-122"/>
              </a:rPr>
              <a:t>Sample text</a:t>
            </a:r>
          </a:p>
        </p:txBody>
      </p:sp>
      <p:sp>
        <p:nvSpPr>
          <p:cNvPr id="22" name="Text Placeholder 3"/>
          <p:cNvSpPr txBox="1"/>
          <p:nvPr/>
        </p:nvSpPr>
        <p:spPr>
          <a:xfrm>
            <a:off x="7176912" y="5454254"/>
            <a:ext cx="1231106" cy="25962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l">
              <a:spcBef>
                <a:spcPct val="20000"/>
              </a:spcBef>
              <a:defRPr/>
            </a:pPr>
            <a:r>
              <a:rPr lang="en-US" sz="1685" b="1" dirty="0">
                <a:solidFill>
                  <a:schemeClr val="bg1"/>
                </a:solidFill>
                <a:latin typeface="印品黑体" panose="00000500000000000000" pitchFamily="2" charset="-122"/>
              </a:rPr>
              <a:t>Sample text</a:t>
            </a:r>
          </a:p>
        </p:txBody>
      </p:sp>
      <p:sp>
        <p:nvSpPr>
          <p:cNvPr id="23" name="Text Placeholder 3"/>
          <p:cNvSpPr txBox="1"/>
          <p:nvPr/>
        </p:nvSpPr>
        <p:spPr>
          <a:xfrm rot="21182098">
            <a:off x="4357330" y="4610820"/>
            <a:ext cx="813503" cy="778996"/>
          </a:xfrm>
          <a:prstGeom prst="rect">
            <a:avLst/>
          </a:prstGeom>
        </p:spPr>
        <p:txBody>
          <a:bodyPr wrap="squar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spcBef>
                <a:spcPct val="20000"/>
              </a:spcBef>
              <a:defRPr/>
            </a:pPr>
            <a:r>
              <a:rPr lang="en-US" sz="5060" b="1" dirty="0">
                <a:solidFill>
                  <a:schemeClr val="bg1"/>
                </a:solidFill>
                <a:latin typeface="印品黑体" panose="00000500000000000000" pitchFamily="2" charset="-122"/>
              </a:rPr>
              <a:t>01</a:t>
            </a:r>
            <a:endParaRPr lang="en-US" sz="1685" b="1" dirty="0">
              <a:solidFill>
                <a:schemeClr val="bg1"/>
              </a:solidFill>
              <a:latin typeface="印品黑体" panose="00000500000000000000" pitchFamily="2" charset="-122"/>
            </a:endParaRPr>
          </a:p>
        </p:txBody>
      </p:sp>
      <p:sp>
        <p:nvSpPr>
          <p:cNvPr id="24" name="Text Placeholder 3"/>
          <p:cNvSpPr txBox="1"/>
          <p:nvPr/>
        </p:nvSpPr>
        <p:spPr>
          <a:xfrm rot="21072471">
            <a:off x="6374213" y="3450207"/>
            <a:ext cx="813503" cy="778996"/>
          </a:xfrm>
          <a:prstGeom prst="rect">
            <a:avLst/>
          </a:prstGeom>
        </p:spPr>
        <p:txBody>
          <a:bodyPr wrap="squar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spcBef>
                <a:spcPct val="20000"/>
              </a:spcBef>
              <a:defRPr/>
            </a:pPr>
            <a:r>
              <a:rPr lang="en-US" sz="5060" b="1" dirty="0">
                <a:solidFill>
                  <a:schemeClr val="bg1"/>
                </a:solidFill>
                <a:latin typeface="印品黑体" panose="00000500000000000000" pitchFamily="2" charset="-122"/>
              </a:rPr>
              <a:t>02</a:t>
            </a:r>
            <a:endParaRPr lang="en-US" sz="1685" b="1" dirty="0">
              <a:solidFill>
                <a:schemeClr val="bg1"/>
              </a:solidFill>
              <a:latin typeface="印品黑体" panose="00000500000000000000" pitchFamily="2" charset="-122"/>
            </a:endParaRPr>
          </a:p>
        </p:txBody>
      </p:sp>
      <p:sp>
        <p:nvSpPr>
          <p:cNvPr id="25" name="Text Placeholder 3"/>
          <p:cNvSpPr txBox="1"/>
          <p:nvPr/>
        </p:nvSpPr>
        <p:spPr>
          <a:xfrm rot="20945933">
            <a:off x="6374210" y="5776080"/>
            <a:ext cx="813503" cy="778996"/>
          </a:xfrm>
          <a:prstGeom prst="rect">
            <a:avLst/>
          </a:prstGeom>
        </p:spPr>
        <p:txBody>
          <a:bodyPr wrap="squar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spcBef>
                <a:spcPct val="20000"/>
              </a:spcBef>
              <a:defRPr/>
            </a:pPr>
            <a:r>
              <a:rPr lang="en-US" sz="5060" b="1" dirty="0">
                <a:solidFill>
                  <a:schemeClr val="bg1"/>
                </a:solidFill>
                <a:latin typeface="印品黑体" panose="00000500000000000000" pitchFamily="2" charset="-122"/>
              </a:rPr>
              <a:t>03</a:t>
            </a:r>
            <a:endParaRPr lang="en-US" sz="1685" b="1" dirty="0">
              <a:solidFill>
                <a:schemeClr val="bg1"/>
              </a:solidFill>
              <a:latin typeface="印品黑体" panose="00000500000000000000" pitchFamily="2" charset="-122"/>
            </a:endParaRPr>
          </a:p>
        </p:txBody>
      </p:sp>
      <p:sp>
        <p:nvSpPr>
          <p:cNvPr id="27" name="Text Placeholder 3"/>
          <p:cNvSpPr txBox="1"/>
          <p:nvPr/>
        </p:nvSpPr>
        <p:spPr>
          <a:xfrm>
            <a:off x="8543314" y="2880279"/>
            <a:ext cx="1009892" cy="259302"/>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l">
              <a:spcBef>
                <a:spcPct val="20000"/>
              </a:spcBef>
              <a:defRPr/>
            </a:pPr>
            <a:r>
              <a:rPr lang="en-US" sz="1685" b="1" dirty="0">
                <a:solidFill>
                  <a:srgbClr val="A70C1B"/>
                </a:solidFill>
                <a:latin typeface="印品黑体" panose="00000500000000000000" pitchFamily="2" charset="-122"/>
              </a:rPr>
              <a:t>500,499K</a:t>
            </a:r>
          </a:p>
        </p:txBody>
      </p:sp>
      <p:sp>
        <p:nvSpPr>
          <p:cNvPr id="28" name="Text Placeholder 3"/>
          <p:cNvSpPr txBox="1"/>
          <p:nvPr/>
        </p:nvSpPr>
        <p:spPr>
          <a:xfrm>
            <a:off x="8528364" y="3031647"/>
            <a:ext cx="2079876" cy="69230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a:spcBef>
                <a:spcPct val="20000"/>
              </a:spcBef>
              <a:defRPr/>
            </a:pPr>
            <a:r>
              <a:rPr lang="en-US" sz="1405" dirty="0">
                <a:solidFill>
                  <a:schemeClr val="tx1">
                    <a:lumMod val="65000"/>
                    <a:lumOff val="35000"/>
                  </a:schemeClr>
                </a:solidFill>
                <a:latin typeface="印品黑体" panose="00000500000000000000" pitchFamily="2" charset="-122"/>
              </a:rPr>
              <a:t>There are many variations</a:t>
            </a:r>
          </a:p>
          <a:p>
            <a:pPr algn="l" defTabSz="1285875">
              <a:spcBef>
                <a:spcPct val="20000"/>
              </a:spcBef>
              <a:defRPr/>
            </a:pPr>
            <a:r>
              <a:rPr lang="en-US" sz="1405" dirty="0">
                <a:solidFill>
                  <a:schemeClr val="tx1">
                    <a:lumMod val="65000"/>
                    <a:lumOff val="35000"/>
                  </a:schemeClr>
                </a:solidFill>
                <a:latin typeface="印品黑体" panose="00000500000000000000" pitchFamily="2" charset="-122"/>
              </a:rPr>
              <a:t> of passages of lorem</a:t>
            </a:r>
          </a:p>
        </p:txBody>
      </p:sp>
      <p:sp>
        <p:nvSpPr>
          <p:cNvPr id="30" name="Text Placeholder 3"/>
          <p:cNvSpPr txBox="1"/>
          <p:nvPr/>
        </p:nvSpPr>
        <p:spPr>
          <a:xfrm>
            <a:off x="8543314" y="5204103"/>
            <a:ext cx="1009892" cy="259302"/>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l">
              <a:spcBef>
                <a:spcPct val="20000"/>
              </a:spcBef>
              <a:defRPr/>
            </a:pPr>
            <a:r>
              <a:rPr lang="en-US" sz="1685" b="1" dirty="0">
                <a:solidFill>
                  <a:srgbClr val="A70C1B"/>
                </a:solidFill>
                <a:latin typeface="印品黑体" panose="00000500000000000000" pitchFamily="2" charset="-122"/>
              </a:rPr>
              <a:t>500,499K</a:t>
            </a:r>
          </a:p>
        </p:txBody>
      </p:sp>
      <p:sp>
        <p:nvSpPr>
          <p:cNvPr id="31" name="Text Placeholder 3"/>
          <p:cNvSpPr txBox="1"/>
          <p:nvPr/>
        </p:nvSpPr>
        <p:spPr>
          <a:xfrm>
            <a:off x="8528364" y="5355471"/>
            <a:ext cx="2079876" cy="69230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a:spcBef>
                <a:spcPct val="20000"/>
              </a:spcBef>
              <a:defRPr/>
            </a:pPr>
            <a:r>
              <a:rPr lang="en-US" sz="1405" dirty="0">
                <a:solidFill>
                  <a:schemeClr val="tx1">
                    <a:lumMod val="65000"/>
                    <a:lumOff val="35000"/>
                  </a:schemeClr>
                </a:solidFill>
                <a:latin typeface="印品黑体" panose="00000500000000000000" pitchFamily="2" charset="-122"/>
              </a:rPr>
              <a:t>There are many variations</a:t>
            </a:r>
          </a:p>
          <a:p>
            <a:pPr algn="l" defTabSz="1285875">
              <a:spcBef>
                <a:spcPct val="20000"/>
              </a:spcBef>
              <a:defRPr/>
            </a:pPr>
            <a:r>
              <a:rPr lang="en-US" sz="1405" dirty="0">
                <a:solidFill>
                  <a:schemeClr val="tx1">
                    <a:lumMod val="65000"/>
                    <a:lumOff val="35000"/>
                  </a:schemeClr>
                </a:solidFill>
                <a:latin typeface="印品黑体" panose="00000500000000000000" pitchFamily="2" charset="-122"/>
              </a:rPr>
              <a:t> of passages of lorem</a:t>
            </a:r>
          </a:p>
        </p:txBody>
      </p:sp>
      <p:sp>
        <p:nvSpPr>
          <p:cNvPr id="33" name="Text Placeholder 3"/>
          <p:cNvSpPr txBox="1"/>
          <p:nvPr/>
        </p:nvSpPr>
        <p:spPr>
          <a:xfrm>
            <a:off x="2638438" y="4046655"/>
            <a:ext cx="1009893" cy="259302"/>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r">
              <a:spcBef>
                <a:spcPct val="20000"/>
              </a:spcBef>
              <a:defRPr/>
            </a:pPr>
            <a:r>
              <a:rPr lang="en-US" sz="1685" b="1" dirty="0">
                <a:solidFill>
                  <a:srgbClr val="A70C1B"/>
                </a:solidFill>
                <a:latin typeface="印品黑体" panose="00000500000000000000" pitchFamily="2" charset="-122"/>
              </a:rPr>
              <a:t>500,499K</a:t>
            </a:r>
          </a:p>
        </p:txBody>
      </p:sp>
      <p:sp>
        <p:nvSpPr>
          <p:cNvPr id="34" name="Text Placeholder 3"/>
          <p:cNvSpPr txBox="1"/>
          <p:nvPr/>
        </p:nvSpPr>
        <p:spPr>
          <a:xfrm>
            <a:off x="1607608" y="4198023"/>
            <a:ext cx="2079876" cy="69230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85875">
              <a:spcBef>
                <a:spcPct val="20000"/>
              </a:spcBef>
              <a:defRPr/>
            </a:pPr>
            <a:r>
              <a:rPr lang="en-US" sz="1405" dirty="0">
                <a:solidFill>
                  <a:schemeClr val="tx1">
                    <a:lumMod val="65000"/>
                    <a:lumOff val="35000"/>
                  </a:schemeClr>
                </a:solidFill>
                <a:latin typeface="印品黑体" panose="00000500000000000000" pitchFamily="2" charset="-122"/>
              </a:rPr>
              <a:t>There are many variations</a:t>
            </a:r>
          </a:p>
          <a:p>
            <a:pPr algn="r" defTabSz="1285875">
              <a:spcBef>
                <a:spcPct val="20000"/>
              </a:spcBef>
              <a:defRPr/>
            </a:pPr>
            <a:r>
              <a:rPr lang="en-US" sz="1405" dirty="0">
                <a:solidFill>
                  <a:schemeClr val="tx1">
                    <a:lumMod val="65000"/>
                    <a:lumOff val="35000"/>
                  </a:schemeClr>
                </a:solidFill>
                <a:latin typeface="印品黑体" panose="00000500000000000000" pitchFamily="2" charset="-122"/>
              </a:rPr>
              <a:t> of passages of lorem</a:t>
            </a:r>
          </a:p>
        </p:txBody>
      </p:sp>
      <p:sp>
        <p:nvSpPr>
          <p:cNvPr id="37" name="文本框 36">
            <a:extLst>
              <a:ext uri="{FF2B5EF4-FFF2-40B4-BE49-F238E27FC236}">
                <a16:creationId xmlns:a16="http://schemas.microsoft.com/office/drawing/2014/main" id="{7188D91C-2960-7BD7-0E6E-51ADC588A651}"/>
              </a:ext>
            </a:extLst>
          </p:cNvPr>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p>
        </p:txBody>
      </p:sp>
      <p:sp>
        <p:nvSpPr>
          <p:cNvPr id="38" name="文本框 37">
            <a:extLst>
              <a:ext uri="{FF2B5EF4-FFF2-40B4-BE49-F238E27FC236}">
                <a16:creationId xmlns:a16="http://schemas.microsoft.com/office/drawing/2014/main" id="{41E9BB06-08DD-12CD-67DB-09AB5AFBE11A}"/>
              </a:ext>
            </a:extLst>
          </p:cNvPr>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58" name="Picture 57" descr="118-苏州大学-logo.png"/>
          <p:cNvPicPr>
            <a:picLocks noChangeAspect="1"/>
          </p:cNvPicPr>
          <p:nvPr/>
        </p:nvPicPr>
        <p:blipFill>
          <a:blip r:embed="rId5"/>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advTm="2000">
        <p14:prism/>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p:cTn id="13" dur="500" fill="hold"/>
                                        <p:tgtEl>
                                          <p:spTgt spid="23"/>
                                        </p:tgtEl>
                                        <p:attrNameLst>
                                          <p:attrName>ppt_w</p:attrName>
                                        </p:attrNameLst>
                                      </p:cBhvr>
                                      <p:tavLst>
                                        <p:tav tm="0">
                                          <p:val>
                                            <p:fltVal val="0"/>
                                          </p:val>
                                        </p:tav>
                                        <p:tav tm="100000">
                                          <p:val>
                                            <p:strVal val="#ppt_w"/>
                                          </p:val>
                                        </p:tav>
                                      </p:tavLst>
                                    </p:anim>
                                    <p:anim calcmode="lin" valueType="num">
                                      <p:cBhvr>
                                        <p:cTn id="14" dur="500" fill="hold"/>
                                        <p:tgtEl>
                                          <p:spTgt spid="23"/>
                                        </p:tgtEl>
                                        <p:attrNameLst>
                                          <p:attrName>ppt_h</p:attrName>
                                        </p:attrNameLst>
                                      </p:cBhvr>
                                      <p:tavLst>
                                        <p:tav tm="0">
                                          <p:val>
                                            <p:fltVal val="0"/>
                                          </p:val>
                                        </p:tav>
                                        <p:tav tm="100000">
                                          <p:val>
                                            <p:strVal val="#ppt_h"/>
                                          </p:val>
                                        </p:tav>
                                      </p:tavLst>
                                    </p:anim>
                                    <p:animEffect transition="in" filter="fade">
                                      <p:cBhvr>
                                        <p:cTn id="15" dur="500"/>
                                        <p:tgtEl>
                                          <p:spTgt spid="23"/>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p:cTn id="19" dur="500" fill="hold"/>
                                        <p:tgtEl>
                                          <p:spTgt spid="21"/>
                                        </p:tgtEl>
                                        <p:attrNameLst>
                                          <p:attrName>ppt_w</p:attrName>
                                        </p:attrNameLst>
                                      </p:cBhvr>
                                      <p:tavLst>
                                        <p:tav tm="0">
                                          <p:val>
                                            <p:fltVal val="0"/>
                                          </p:val>
                                        </p:tav>
                                        <p:tav tm="100000">
                                          <p:val>
                                            <p:strVal val="#ppt_w"/>
                                          </p:val>
                                        </p:tav>
                                      </p:tavLst>
                                    </p:anim>
                                    <p:anim calcmode="lin" valueType="num">
                                      <p:cBhvr>
                                        <p:cTn id="20" dur="500" fill="hold"/>
                                        <p:tgtEl>
                                          <p:spTgt spid="21"/>
                                        </p:tgtEl>
                                        <p:attrNameLst>
                                          <p:attrName>ppt_h</p:attrName>
                                        </p:attrNameLst>
                                      </p:cBhvr>
                                      <p:tavLst>
                                        <p:tav tm="0">
                                          <p:val>
                                            <p:fltVal val="0"/>
                                          </p:val>
                                        </p:tav>
                                        <p:tav tm="100000">
                                          <p:val>
                                            <p:strVal val="#ppt_h"/>
                                          </p:val>
                                        </p:tav>
                                      </p:tavLst>
                                    </p:anim>
                                    <p:animEffect transition="in" filter="fade">
                                      <p:cBhvr>
                                        <p:cTn id="21" dur="500"/>
                                        <p:tgtEl>
                                          <p:spTgt spid="21"/>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p:cTn id="25" dur="500" fill="hold"/>
                                        <p:tgtEl>
                                          <p:spTgt spid="18"/>
                                        </p:tgtEl>
                                        <p:attrNameLst>
                                          <p:attrName>ppt_w</p:attrName>
                                        </p:attrNameLst>
                                      </p:cBhvr>
                                      <p:tavLst>
                                        <p:tav tm="0">
                                          <p:val>
                                            <p:fltVal val="0"/>
                                          </p:val>
                                        </p:tav>
                                        <p:tav tm="100000">
                                          <p:val>
                                            <p:strVal val="#ppt_w"/>
                                          </p:val>
                                        </p:tav>
                                      </p:tavLst>
                                    </p:anim>
                                    <p:anim calcmode="lin" valueType="num">
                                      <p:cBhvr>
                                        <p:cTn id="26" dur="500" fill="hold"/>
                                        <p:tgtEl>
                                          <p:spTgt spid="18"/>
                                        </p:tgtEl>
                                        <p:attrNameLst>
                                          <p:attrName>ppt_h</p:attrName>
                                        </p:attrNameLst>
                                      </p:cBhvr>
                                      <p:tavLst>
                                        <p:tav tm="0">
                                          <p:val>
                                            <p:fltVal val="0"/>
                                          </p:val>
                                        </p:tav>
                                        <p:tav tm="100000">
                                          <p:val>
                                            <p:strVal val="#ppt_h"/>
                                          </p:val>
                                        </p:tav>
                                      </p:tavLst>
                                    </p:anim>
                                    <p:animEffect transition="in" filter="fade">
                                      <p:cBhvr>
                                        <p:cTn id="27" dur="500"/>
                                        <p:tgtEl>
                                          <p:spTgt spid="18"/>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24"/>
                                        </p:tgtEl>
                                        <p:attrNameLst>
                                          <p:attrName>style.visibility</p:attrName>
                                        </p:attrNameLst>
                                      </p:cBhvr>
                                      <p:to>
                                        <p:strVal val="visible"/>
                                      </p:to>
                                    </p:set>
                                    <p:anim calcmode="lin" valueType="num">
                                      <p:cBhvr>
                                        <p:cTn id="31" dur="500" fill="hold"/>
                                        <p:tgtEl>
                                          <p:spTgt spid="24"/>
                                        </p:tgtEl>
                                        <p:attrNameLst>
                                          <p:attrName>ppt_w</p:attrName>
                                        </p:attrNameLst>
                                      </p:cBhvr>
                                      <p:tavLst>
                                        <p:tav tm="0">
                                          <p:val>
                                            <p:fltVal val="0"/>
                                          </p:val>
                                        </p:tav>
                                        <p:tav tm="100000">
                                          <p:val>
                                            <p:strVal val="#ppt_w"/>
                                          </p:val>
                                        </p:tav>
                                      </p:tavLst>
                                    </p:anim>
                                    <p:anim calcmode="lin" valueType="num">
                                      <p:cBhvr>
                                        <p:cTn id="32" dur="500" fill="hold"/>
                                        <p:tgtEl>
                                          <p:spTgt spid="24"/>
                                        </p:tgtEl>
                                        <p:attrNameLst>
                                          <p:attrName>ppt_h</p:attrName>
                                        </p:attrNameLst>
                                      </p:cBhvr>
                                      <p:tavLst>
                                        <p:tav tm="0">
                                          <p:val>
                                            <p:fltVal val="0"/>
                                          </p:val>
                                        </p:tav>
                                        <p:tav tm="100000">
                                          <p:val>
                                            <p:strVal val="#ppt_h"/>
                                          </p:val>
                                        </p:tav>
                                      </p:tavLst>
                                    </p:anim>
                                    <p:animEffect transition="in" filter="fade">
                                      <p:cBhvr>
                                        <p:cTn id="33" dur="500"/>
                                        <p:tgtEl>
                                          <p:spTgt spid="24"/>
                                        </p:tgtEl>
                                      </p:cBhvr>
                                    </p:animEffect>
                                  </p:childTnLst>
                                </p:cTn>
                              </p:par>
                            </p:childTnLst>
                          </p:cTn>
                        </p:par>
                        <p:par>
                          <p:cTn id="34" fill="hold">
                            <p:stCondLst>
                              <p:cond delay="2500"/>
                            </p:stCondLst>
                            <p:childTnLst>
                              <p:par>
                                <p:cTn id="35" presetID="53" presetClass="entr" presetSubtype="16" fill="hold" grpId="0" nodeType="afterEffect">
                                  <p:stCondLst>
                                    <p:cond delay="0"/>
                                  </p:stCondLst>
                                  <p:childTnLst>
                                    <p:set>
                                      <p:cBhvr>
                                        <p:cTn id="36" dur="1" fill="hold">
                                          <p:stCondLst>
                                            <p:cond delay="0"/>
                                          </p:stCondLst>
                                        </p:cTn>
                                        <p:tgtEl>
                                          <p:spTgt spid="20"/>
                                        </p:tgtEl>
                                        <p:attrNameLst>
                                          <p:attrName>style.visibility</p:attrName>
                                        </p:attrNameLst>
                                      </p:cBhvr>
                                      <p:to>
                                        <p:strVal val="visible"/>
                                      </p:to>
                                    </p:set>
                                    <p:anim calcmode="lin" valueType="num">
                                      <p:cBhvr>
                                        <p:cTn id="37" dur="500" fill="hold"/>
                                        <p:tgtEl>
                                          <p:spTgt spid="20"/>
                                        </p:tgtEl>
                                        <p:attrNameLst>
                                          <p:attrName>ppt_w</p:attrName>
                                        </p:attrNameLst>
                                      </p:cBhvr>
                                      <p:tavLst>
                                        <p:tav tm="0">
                                          <p:val>
                                            <p:fltVal val="0"/>
                                          </p:val>
                                        </p:tav>
                                        <p:tav tm="100000">
                                          <p:val>
                                            <p:strVal val="#ppt_w"/>
                                          </p:val>
                                        </p:tav>
                                      </p:tavLst>
                                    </p:anim>
                                    <p:anim calcmode="lin" valueType="num">
                                      <p:cBhvr>
                                        <p:cTn id="38" dur="500" fill="hold"/>
                                        <p:tgtEl>
                                          <p:spTgt spid="20"/>
                                        </p:tgtEl>
                                        <p:attrNameLst>
                                          <p:attrName>ppt_h</p:attrName>
                                        </p:attrNameLst>
                                      </p:cBhvr>
                                      <p:tavLst>
                                        <p:tav tm="0">
                                          <p:val>
                                            <p:fltVal val="0"/>
                                          </p:val>
                                        </p:tav>
                                        <p:tav tm="100000">
                                          <p:val>
                                            <p:strVal val="#ppt_h"/>
                                          </p:val>
                                        </p:tav>
                                      </p:tavLst>
                                    </p:anim>
                                    <p:animEffect transition="in" filter="fade">
                                      <p:cBhvr>
                                        <p:cTn id="39" dur="500"/>
                                        <p:tgtEl>
                                          <p:spTgt spid="20"/>
                                        </p:tgtEl>
                                      </p:cBhvr>
                                    </p:animEffect>
                                  </p:childTnLst>
                                </p:cTn>
                              </p:par>
                            </p:childTnLst>
                          </p:cTn>
                        </p:par>
                        <p:par>
                          <p:cTn id="40" fill="hold">
                            <p:stCondLst>
                              <p:cond delay="3000"/>
                            </p:stCondLst>
                            <p:childTnLst>
                              <p:par>
                                <p:cTn id="41" presetID="53" presetClass="entr" presetSubtype="16" fill="hold" grpId="0" nodeType="afterEffect">
                                  <p:stCondLst>
                                    <p:cond delay="0"/>
                                  </p:stCondLst>
                                  <p:childTnLst>
                                    <p:set>
                                      <p:cBhvr>
                                        <p:cTn id="42" dur="1" fill="hold">
                                          <p:stCondLst>
                                            <p:cond delay="0"/>
                                          </p:stCondLst>
                                        </p:cTn>
                                        <p:tgtEl>
                                          <p:spTgt spid="19"/>
                                        </p:tgtEl>
                                        <p:attrNameLst>
                                          <p:attrName>style.visibility</p:attrName>
                                        </p:attrNameLst>
                                      </p:cBhvr>
                                      <p:to>
                                        <p:strVal val="visible"/>
                                      </p:to>
                                    </p:set>
                                    <p:anim calcmode="lin" valueType="num">
                                      <p:cBhvr>
                                        <p:cTn id="43" dur="500" fill="hold"/>
                                        <p:tgtEl>
                                          <p:spTgt spid="19"/>
                                        </p:tgtEl>
                                        <p:attrNameLst>
                                          <p:attrName>ppt_w</p:attrName>
                                        </p:attrNameLst>
                                      </p:cBhvr>
                                      <p:tavLst>
                                        <p:tav tm="0">
                                          <p:val>
                                            <p:fltVal val="0"/>
                                          </p:val>
                                        </p:tav>
                                        <p:tav tm="100000">
                                          <p:val>
                                            <p:strVal val="#ppt_w"/>
                                          </p:val>
                                        </p:tav>
                                      </p:tavLst>
                                    </p:anim>
                                    <p:anim calcmode="lin" valueType="num">
                                      <p:cBhvr>
                                        <p:cTn id="44" dur="500" fill="hold"/>
                                        <p:tgtEl>
                                          <p:spTgt spid="19"/>
                                        </p:tgtEl>
                                        <p:attrNameLst>
                                          <p:attrName>ppt_h</p:attrName>
                                        </p:attrNameLst>
                                      </p:cBhvr>
                                      <p:tavLst>
                                        <p:tav tm="0">
                                          <p:val>
                                            <p:fltVal val="0"/>
                                          </p:val>
                                        </p:tav>
                                        <p:tav tm="100000">
                                          <p:val>
                                            <p:strVal val="#ppt_h"/>
                                          </p:val>
                                        </p:tav>
                                      </p:tavLst>
                                    </p:anim>
                                    <p:animEffect transition="in" filter="fade">
                                      <p:cBhvr>
                                        <p:cTn id="45" dur="500"/>
                                        <p:tgtEl>
                                          <p:spTgt spid="19"/>
                                        </p:tgtEl>
                                      </p:cBhvr>
                                    </p:animEffect>
                                  </p:childTnLst>
                                </p:cTn>
                              </p:par>
                            </p:childTnLst>
                          </p:cTn>
                        </p:par>
                        <p:par>
                          <p:cTn id="46" fill="hold">
                            <p:stCondLst>
                              <p:cond delay="3500"/>
                            </p:stCondLst>
                            <p:childTnLst>
                              <p:par>
                                <p:cTn id="47" presetID="53" presetClass="entr" presetSubtype="16" fill="hold" grpId="0" nodeType="afterEffect">
                                  <p:stCondLst>
                                    <p:cond delay="0"/>
                                  </p:stCondLst>
                                  <p:childTnLst>
                                    <p:set>
                                      <p:cBhvr>
                                        <p:cTn id="48" dur="1" fill="hold">
                                          <p:stCondLst>
                                            <p:cond delay="0"/>
                                          </p:stCondLst>
                                        </p:cTn>
                                        <p:tgtEl>
                                          <p:spTgt spid="25"/>
                                        </p:tgtEl>
                                        <p:attrNameLst>
                                          <p:attrName>style.visibility</p:attrName>
                                        </p:attrNameLst>
                                      </p:cBhvr>
                                      <p:to>
                                        <p:strVal val="visible"/>
                                      </p:to>
                                    </p:set>
                                    <p:anim calcmode="lin" valueType="num">
                                      <p:cBhvr>
                                        <p:cTn id="49" dur="500" fill="hold"/>
                                        <p:tgtEl>
                                          <p:spTgt spid="25"/>
                                        </p:tgtEl>
                                        <p:attrNameLst>
                                          <p:attrName>ppt_w</p:attrName>
                                        </p:attrNameLst>
                                      </p:cBhvr>
                                      <p:tavLst>
                                        <p:tav tm="0">
                                          <p:val>
                                            <p:fltVal val="0"/>
                                          </p:val>
                                        </p:tav>
                                        <p:tav tm="100000">
                                          <p:val>
                                            <p:strVal val="#ppt_w"/>
                                          </p:val>
                                        </p:tav>
                                      </p:tavLst>
                                    </p:anim>
                                    <p:anim calcmode="lin" valueType="num">
                                      <p:cBhvr>
                                        <p:cTn id="50" dur="500" fill="hold"/>
                                        <p:tgtEl>
                                          <p:spTgt spid="25"/>
                                        </p:tgtEl>
                                        <p:attrNameLst>
                                          <p:attrName>ppt_h</p:attrName>
                                        </p:attrNameLst>
                                      </p:cBhvr>
                                      <p:tavLst>
                                        <p:tav tm="0">
                                          <p:val>
                                            <p:fltVal val="0"/>
                                          </p:val>
                                        </p:tav>
                                        <p:tav tm="100000">
                                          <p:val>
                                            <p:strVal val="#ppt_h"/>
                                          </p:val>
                                        </p:tav>
                                      </p:tavLst>
                                    </p:anim>
                                    <p:animEffect transition="in" filter="fade">
                                      <p:cBhvr>
                                        <p:cTn id="51" dur="500"/>
                                        <p:tgtEl>
                                          <p:spTgt spid="25"/>
                                        </p:tgtEl>
                                      </p:cBhvr>
                                    </p:animEffect>
                                  </p:childTnLst>
                                </p:cTn>
                              </p:par>
                            </p:childTnLst>
                          </p:cTn>
                        </p:par>
                        <p:par>
                          <p:cTn id="52" fill="hold">
                            <p:stCondLst>
                              <p:cond delay="4000"/>
                            </p:stCondLst>
                            <p:childTnLst>
                              <p:par>
                                <p:cTn id="53" presetID="53" presetClass="entr" presetSubtype="16" fill="hold" grpId="0" nodeType="afterEffect">
                                  <p:stCondLst>
                                    <p:cond delay="0"/>
                                  </p:stCondLst>
                                  <p:childTnLst>
                                    <p:set>
                                      <p:cBhvr>
                                        <p:cTn id="54" dur="1" fill="hold">
                                          <p:stCondLst>
                                            <p:cond delay="0"/>
                                          </p:stCondLst>
                                        </p:cTn>
                                        <p:tgtEl>
                                          <p:spTgt spid="22"/>
                                        </p:tgtEl>
                                        <p:attrNameLst>
                                          <p:attrName>style.visibility</p:attrName>
                                        </p:attrNameLst>
                                      </p:cBhvr>
                                      <p:to>
                                        <p:strVal val="visible"/>
                                      </p:to>
                                    </p:set>
                                    <p:anim calcmode="lin" valueType="num">
                                      <p:cBhvr>
                                        <p:cTn id="55" dur="500" fill="hold"/>
                                        <p:tgtEl>
                                          <p:spTgt spid="22"/>
                                        </p:tgtEl>
                                        <p:attrNameLst>
                                          <p:attrName>ppt_w</p:attrName>
                                        </p:attrNameLst>
                                      </p:cBhvr>
                                      <p:tavLst>
                                        <p:tav tm="0">
                                          <p:val>
                                            <p:fltVal val="0"/>
                                          </p:val>
                                        </p:tav>
                                        <p:tav tm="100000">
                                          <p:val>
                                            <p:strVal val="#ppt_w"/>
                                          </p:val>
                                        </p:tav>
                                      </p:tavLst>
                                    </p:anim>
                                    <p:anim calcmode="lin" valueType="num">
                                      <p:cBhvr>
                                        <p:cTn id="56" dur="500" fill="hold"/>
                                        <p:tgtEl>
                                          <p:spTgt spid="22"/>
                                        </p:tgtEl>
                                        <p:attrNameLst>
                                          <p:attrName>ppt_h</p:attrName>
                                        </p:attrNameLst>
                                      </p:cBhvr>
                                      <p:tavLst>
                                        <p:tav tm="0">
                                          <p:val>
                                            <p:fltVal val="0"/>
                                          </p:val>
                                        </p:tav>
                                        <p:tav tm="100000">
                                          <p:val>
                                            <p:strVal val="#ppt_h"/>
                                          </p:val>
                                        </p:tav>
                                      </p:tavLst>
                                    </p:anim>
                                    <p:animEffect transition="in" filter="fade">
                                      <p:cBhvr>
                                        <p:cTn id="5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p:bldP spid="21" grpId="0"/>
      <p:bldP spid="22" grpId="0"/>
      <p:bldP spid="23" grpId="0"/>
      <p:bldP spid="24" grpId="0"/>
      <p:bldP spid="2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p:cNvGraphicFramePr/>
          <p:nvPr/>
        </p:nvGraphicFramePr>
        <p:xfrm>
          <a:off x="2143360" y="1473318"/>
          <a:ext cx="8572030" cy="5759332"/>
        </p:xfrm>
        <a:graphic>
          <a:graphicData uri="http://schemas.openxmlformats.org/drawingml/2006/chart">
            <c:chart xmlns:c="http://schemas.openxmlformats.org/drawingml/2006/chart" xmlns:r="http://schemas.openxmlformats.org/officeDocument/2006/relationships" r:id="rId4"/>
          </a:graphicData>
        </a:graphic>
      </p:graphicFrame>
      <p:sp>
        <p:nvSpPr>
          <p:cNvPr id="6" name="文本框 5">
            <a:extLst>
              <a:ext uri="{FF2B5EF4-FFF2-40B4-BE49-F238E27FC236}">
                <a16:creationId xmlns:a16="http://schemas.microsoft.com/office/drawing/2014/main" id="{BEFFA0E1-1893-3D51-5D54-B3F58AC13F1E}"/>
              </a:ext>
            </a:extLst>
          </p:cNvPr>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p>
        </p:txBody>
      </p:sp>
      <p:sp>
        <p:nvSpPr>
          <p:cNvPr id="7" name="文本框 6">
            <a:extLst>
              <a:ext uri="{FF2B5EF4-FFF2-40B4-BE49-F238E27FC236}">
                <a16:creationId xmlns:a16="http://schemas.microsoft.com/office/drawing/2014/main" id="{49A44094-B97B-9A60-1CC1-2E1CA94E6496}"/>
              </a:ext>
            </a:extLst>
          </p:cNvPr>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24" name="Picture 23" descr="118-苏州大学-logo.png"/>
          <p:cNvPicPr>
            <a:picLocks noChangeAspect="1"/>
          </p:cNvPicPr>
          <p:nvPr/>
        </p:nvPicPr>
        <p:blipFill>
          <a:blip r:embed="rId6"/>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advTm="2000">
        <p14:prism/>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5">
                                            <p:graphicEl>
                                              <a:chart seriesIdx="-3" categoryIdx="-3" bldStep="gridLegend"/>
                                            </p:graphicEl>
                                          </p:spTgt>
                                        </p:tgtEl>
                                        <p:attrNameLst>
                                          <p:attrName>style.visibility</p:attrName>
                                        </p:attrNameLst>
                                      </p:cBhvr>
                                      <p:to>
                                        <p:strVal val="visible"/>
                                      </p:to>
                                    </p:set>
                                    <p:animEffect transition="in" filter="wipe(down)">
                                      <p:cBhvr>
                                        <p:cTn id="7" dur="500"/>
                                        <p:tgtEl>
                                          <p:spTgt spid="5">
                                            <p:graphicEl>
                                              <a:chart seriesIdx="-3" categoryIdx="-3" bldStep="gridLegend"/>
                                            </p:graphicEl>
                                          </p:spTgt>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
                                            <p:graphicEl>
                                              <a:chart seriesIdx="0" categoryIdx="-4" bldStep="series"/>
                                            </p:graphicEl>
                                          </p:spTgt>
                                        </p:tgtEl>
                                        <p:attrNameLst>
                                          <p:attrName>style.visibility</p:attrName>
                                        </p:attrNameLst>
                                      </p:cBhvr>
                                      <p:to>
                                        <p:strVal val="visible"/>
                                      </p:to>
                                    </p:set>
                                    <p:animEffect transition="in" filter="wipe(down)">
                                      <p:cBhvr>
                                        <p:cTn id="11" dur="500"/>
                                        <p:tgtEl>
                                          <p:spTgt spid="5">
                                            <p:graphicEl>
                                              <a:chart seriesIdx="0" categoryIdx="-4" bldStep="series"/>
                                            </p:graphic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5">
                                            <p:graphicEl>
                                              <a:chart seriesIdx="1" categoryIdx="-4" bldStep="series"/>
                                            </p:graphicEl>
                                          </p:spTgt>
                                        </p:tgtEl>
                                        <p:attrNameLst>
                                          <p:attrName>style.visibility</p:attrName>
                                        </p:attrNameLst>
                                      </p:cBhvr>
                                      <p:to>
                                        <p:strVal val="visible"/>
                                      </p:to>
                                    </p:set>
                                    <p:animEffect transition="in" filter="wipe(down)">
                                      <p:cBhvr>
                                        <p:cTn id="15" dur="500"/>
                                        <p:tgtEl>
                                          <p:spTgt spid="5">
                                            <p:graphicEl>
                                              <a:chart seriesIdx="1" categoryIdx="-4" bldStep="series"/>
                                            </p:graphicEl>
                                          </p:spTgt>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5">
                                            <p:graphicEl>
                                              <a:chart seriesIdx="2" categoryIdx="-4" bldStep="series"/>
                                            </p:graphicEl>
                                          </p:spTgt>
                                        </p:tgtEl>
                                        <p:attrNameLst>
                                          <p:attrName>style.visibility</p:attrName>
                                        </p:attrNameLst>
                                      </p:cBhvr>
                                      <p:to>
                                        <p:strVal val="visible"/>
                                      </p:to>
                                    </p:set>
                                    <p:animEffect transition="in" filter="wipe(down)">
                                      <p:cBhvr>
                                        <p:cTn id="19" dur="500"/>
                                        <p:tgtEl>
                                          <p:spTgt spid="5">
                                            <p:graphicEl>
                                              <a:chart seriesIdx="2" categoryIdx="-4" bldStep="series"/>
                                            </p:graphicEl>
                                          </p:spTgt>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5">
                                            <p:graphicEl>
                                              <a:chart seriesIdx="3" categoryIdx="-4" bldStep="series"/>
                                            </p:graphicEl>
                                          </p:spTgt>
                                        </p:tgtEl>
                                        <p:attrNameLst>
                                          <p:attrName>style.visibility</p:attrName>
                                        </p:attrNameLst>
                                      </p:cBhvr>
                                      <p:to>
                                        <p:strVal val="visible"/>
                                      </p:to>
                                    </p:set>
                                    <p:animEffect transition="in" filter="wipe(down)">
                                      <p:cBhvr>
                                        <p:cTn id="23" dur="500"/>
                                        <p:tgtEl>
                                          <p:spTgt spid="5">
                                            <p:graphicEl>
                                              <a:chart seriesIdx="3"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Chart bld="series"/>
        </p:bldSub>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p:cNvGraphicFramePr/>
          <p:nvPr/>
        </p:nvGraphicFramePr>
        <p:xfrm>
          <a:off x="857556" y="1585691"/>
          <a:ext cx="5250368" cy="385741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Chart 6"/>
          <p:cNvGraphicFramePr/>
          <p:nvPr/>
        </p:nvGraphicFramePr>
        <p:xfrm>
          <a:off x="6750826" y="1585691"/>
          <a:ext cx="5250368" cy="3857413"/>
        </p:xfrm>
        <a:graphic>
          <a:graphicData uri="http://schemas.openxmlformats.org/drawingml/2006/chart">
            <c:chart xmlns:c="http://schemas.openxmlformats.org/drawingml/2006/chart" xmlns:r="http://schemas.openxmlformats.org/officeDocument/2006/relationships" r:id="rId5"/>
          </a:graphicData>
        </a:graphic>
      </p:graphicFrame>
      <p:grpSp>
        <p:nvGrpSpPr>
          <p:cNvPr id="8" name="Group 7"/>
          <p:cNvGrpSpPr/>
          <p:nvPr/>
        </p:nvGrpSpPr>
        <p:grpSpPr>
          <a:xfrm>
            <a:off x="1295885" y="5350139"/>
            <a:ext cx="5213875" cy="1574623"/>
            <a:chOff x="685800" y="3409950"/>
            <a:chExt cx="3707848" cy="1119793"/>
          </a:xfrm>
        </p:grpSpPr>
        <p:sp>
          <p:nvSpPr>
            <p:cNvPr id="9" name="TextBox 8"/>
            <p:cNvSpPr txBox="1"/>
            <p:nvPr/>
          </p:nvSpPr>
          <p:spPr>
            <a:xfrm>
              <a:off x="1384472" y="3687191"/>
              <a:ext cx="3009176" cy="307703"/>
            </a:xfrm>
            <a:prstGeom prst="rect">
              <a:avLst/>
            </a:prstGeom>
            <a:noFill/>
          </p:spPr>
          <p:txBody>
            <a:bodyPr wrap="square" lIns="0" tIns="0" rIns="0" bIns="0" rtlCol="0">
              <a:spAutoFit/>
            </a:bodyPr>
            <a:lstStyle/>
            <a:p>
              <a:pPr defTabSz="1285875">
                <a:spcBef>
                  <a:spcPct val="20000"/>
                </a:spcBef>
                <a:defRPr/>
              </a:pPr>
              <a:r>
                <a:rPr lang="en-US" sz="1405" dirty="0">
                  <a:solidFill>
                    <a:schemeClr val="tx1">
                      <a:lumMod val="50000"/>
                      <a:lumOff val="50000"/>
                    </a:schemeClr>
                  </a:solidFill>
                  <a:latin typeface="印品黑体" panose="00000500000000000000" pitchFamily="2" charset="-122"/>
                </a:rPr>
                <a:t>There are many of the variations passages lorem ipsum available majority have suffered</a:t>
              </a:r>
            </a:p>
          </p:txBody>
        </p:sp>
        <p:sp>
          <p:nvSpPr>
            <p:cNvPr id="10" name="TextBox 9"/>
            <p:cNvSpPr txBox="1"/>
            <p:nvPr/>
          </p:nvSpPr>
          <p:spPr>
            <a:xfrm>
              <a:off x="685800" y="3409950"/>
              <a:ext cx="1542506" cy="215501"/>
            </a:xfrm>
            <a:prstGeom prst="rect">
              <a:avLst/>
            </a:prstGeom>
            <a:noFill/>
          </p:spPr>
          <p:txBody>
            <a:bodyPr wrap="square" lIns="0" tIns="0" rIns="0" bIns="0" rtlCol="0" anchor="t">
              <a:spAutoFit/>
            </a:bodyPr>
            <a:lstStyle/>
            <a:p>
              <a:r>
                <a:rPr lang="en-US" sz="1970" b="1" dirty="0">
                  <a:solidFill>
                    <a:srgbClr val="A70C1B"/>
                  </a:solidFill>
                  <a:latin typeface="印品黑体" panose="00000500000000000000" pitchFamily="2" charset="-122"/>
                </a:rPr>
                <a:t>Description Here</a:t>
              </a:r>
            </a:p>
          </p:txBody>
        </p:sp>
        <p:sp>
          <p:nvSpPr>
            <p:cNvPr id="11" name="Rectangle 10"/>
            <p:cNvSpPr/>
            <p:nvPr/>
          </p:nvSpPr>
          <p:spPr>
            <a:xfrm>
              <a:off x="706738" y="3625394"/>
              <a:ext cx="631547" cy="350201"/>
            </a:xfrm>
            <a:prstGeom prst="rect">
              <a:avLst/>
            </a:prstGeom>
          </p:spPr>
          <p:txBody>
            <a:bodyPr wrap="none" lIns="0" tIns="0" rIns="0" bIns="0">
              <a:spAutoFit/>
            </a:bodyPr>
            <a:lstStyle/>
            <a:p>
              <a:r>
                <a:rPr lang="en-US" sz="3200" b="1" dirty="0">
                  <a:solidFill>
                    <a:srgbClr val="6B0811"/>
                  </a:solidFill>
                  <a:latin typeface="印品黑体" panose="00000500000000000000" pitchFamily="2" charset="-122"/>
                </a:rPr>
                <a:t>80%</a:t>
              </a:r>
              <a:endParaRPr lang="en-US" sz="2000" b="1" dirty="0">
                <a:solidFill>
                  <a:srgbClr val="00406E"/>
                </a:solidFill>
                <a:latin typeface="印品黑体" panose="00000500000000000000" pitchFamily="2" charset="-122"/>
              </a:endParaRPr>
            </a:p>
          </p:txBody>
        </p:sp>
        <p:sp>
          <p:nvSpPr>
            <p:cNvPr id="12" name="TextBox 11"/>
            <p:cNvSpPr txBox="1"/>
            <p:nvPr/>
          </p:nvSpPr>
          <p:spPr>
            <a:xfrm>
              <a:off x="685800" y="4068190"/>
              <a:ext cx="3505200" cy="461553"/>
            </a:xfrm>
            <a:prstGeom prst="rect">
              <a:avLst/>
            </a:prstGeom>
            <a:noFill/>
          </p:spPr>
          <p:txBody>
            <a:bodyPr wrap="square" lIns="0" tIns="0" rIns="0" bIns="0" rtlCol="0">
              <a:spAutoFit/>
            </a:bodyPr>
            <a:lstStyle/>
            <a:p>
              <a:r>
                <a:rPr lang="en-US" sz="1405" dirty="0">
                  <a:solidFill>
                    <a:schemeClr val="tx1">
                      <a:lumMod val="50000"/>
                      <a:lumOff val="50000"/>
                    </a:schemeClr>
                  </a:solidFill>
                  <a:latin typeface="印品黑体" panose="00000500000000000000" pitchFamily="2" charset="-122"/>
                </a:rPr>
                <a:t>There are many variations of passages  of Lorem Ipsum available, but the have suffered alteration in some  form, by humour, or randomized words which  don't believable</a:t>
              </a:r>
            </a:p>
          </p:txBody>
        </p:sp>
      </p:grpSp>
      <p:grpSp>
        <p:nvGrpSpPr>
          <p:cNvPr id="13" name="Group 12"/>
          <p:cNvGrpSpPr/>
          <p:nvPr/>
        </p:nvGrpSpPr>
        <p:grpSpPr>
          <a:xfrm>
            <a:off x="7063714" y="5350139"/>
            <a:ext cx="5213875" cy="1574623"/>
            <a:chOff x="685800" y="3409950"/>
            <a:chExt cx="3707848" cy="1119793"/>
          </a:xfrm>
        </p:grpSpPr>
        <p:sp>
          <p:nvSpPr>
            <p:cNvPr id="14" name="TextBox 13"/>
            <p:cNvSpPr txBox="1"/>
            <p:nvPr/>
          </p:nvSpPr>
          <p:spPr>
            <a:xfrm>
              <a:off x="1384472" y="3687191"/>
              <a:ext cx="3009176" cy="307703"/>
            </a:xfrm>
            <a:prstGeom prst="rect">
              <a:avLst/>
            </a:prstGeom>
            <a:noFill/>
          </p:spPr>
          <p:txBody>
            <a:bodyPr wrap="square" lIns="0" tIns="0" rIns="0" bIns="0" rtlCol="0">
              <a:spAutoFit/>
            </a:bodyPr>
            <a:lstStyle/>
            <a:p>
              <a:pPr defTabSz="1285875">
                <a:spcBef>
                  <a:spcPct val="20000"/>
                </a:spcBef>
                <a:defRPr/>
              </a:pPr>
              <a:r>
                <a:rPr lang="en-US" sz="1405" dirty="0">
                  <a:solidFill>
                    <a:schemeClr val="tx1">
                      <a:lumMod val="50000"/>
                      <a:lumOff val="50000"/>
                    </a:schemeClr>
                  </a:solidFill>
                  <a:latin typeface="印品黑体" panose="00000500000000000000" pitchFamily="2" charset="-122"/>
                </a:rPr>
                <a:t>There are many of the variations passages lorem ipsum available majority have suffered</a:t>
              </a:r>
            </a:p>
          </p:txBody>
        </p:sp>
        <p:sp>
          <p:nvSpPr>
            <p:cNvPr id="15" name="TextBox 14"/>
            <p:cNvSpPr txBox="1"/>
            <p:nvPr/>
          </p:nvSpPr>
          <p:spPr>
            <a:xfrm>
              <a:off x="685800" y="3409950"/>
              <a:ext cx="1542506" cy="215501"/>
            </a:xfrm>
            <a:prstGeom prst="rect">
              <a:avLst/>
            </a:prstGeom>
            <a:noFill/>
          </p:spPr>
          <p:txBody>
            <a:bodyPr wrap="square" lIns="0" tIns="0" rIns="0" bIns="0" rtlCol="0" anchor="t">
              <a:spAutoFit/>
            </a:bodyPr>
            <a:lstStyle/>
            <a:p>
              <a:r>
                <a:rPr lang="en-US" sz="1970" b="1" dirty="0">
                  <a:solidFill>
                    <a:srgbClr val="A70C1B"/>
                  </a:solidFill>
                  <a:latin typeface="印品黑体" panose="00000500000000000000" pitchFamily="2" charset="-122"/>
                </a:rPr>
                <a:t>Description Here</a:t>
              </a:r>
            </a:p>
          </p:txBody>
        </p:sp>
        <p:sp>
          <p:nvSpPr>
            <p:cNvPr id="16" name="Rectangle 15"/>
            <p:cNvSpPr/>
            <p:nvPr/>
          </p:nvSpPr>
          <p:spPr>
            <a:xfrm>
              <a:off x="706738" y="3625394"/>
              <a:ext cx="631547" cy="350201"/>
            </a:xfrm>
            <a:prstGeom prst="rect">
              <a:avLst/>
            </a:prstGeom>
          </p:spPr>
          <p:txBody>
            <a:bodyPr wrap="none" lIns="0" tIns="0" rIns="0" bIns="0">
              <a:spAutoFit/>
            </a:bodyPr>
            <a:lstStyle/>
            <a:p>
              <a:r>
                <a:rPr lang="en-US" sz="3200" b="1" dirty="0">
                  <a:solidFill>
                    <a:srgbClr val="6B0811"/>
                  </a:solidFill>
                  <a:latin typeface="印品黑体" panose="00000500000000000000" pitchFamily="2" charset="-122"/>
                </a:rPr>
                <a:t>20%</a:t>
              </a:r>
              <a:endParaRPr lang="en-US" sz="2000" b="1" dirty="0">
                <a:solidFill>
                  <a:srgbClr val="00406E"/>
                </a:solidFill>
                <a:latin typeface="印品黑体" panose="00000500000000000000" pitchFamily="2" charset="-122"/>
              </a:endParaRPr>
            </a:p>
          </p:txBody>
        </p:sp>
        <p:sp>
          <p:nvSpPr>
            <p:cNvPr id="17" name="TextBox 16"/>
            <p:cNvSpPr txBox="1"/>
            <p:nvPr/>
          </p:nvSpPr>
          <p:spPr>
            <a:xfrm>
              <a:off x="685800" y="4068190"/>
              <a:ext cx="3505200" cy="461553"/>
            </a:xfrm>
            <a:prstGeom prst="rect">
              <a:avLst/>
            </a:prstGeom>
            <a:noFill/>
          </p:spPr>
          <p:txBody>
            <a:bodyPr wrap="square" lIns="0" tIns="0" rIns="0" bIns="0" rtlCol="0">
              <a:spAutoFit/>
            </a:bodyPr>
            <a:lstStyle/>
            <a:p>
              <a:r>
                <a:rPr lang="en-US" sz="1405" dirty="0">
                  <a:solidFill>
                    <a:schemeClr val="tx1">
                      <a:lumMod val="50000"/>
                      <a:lumOff val="50000"/>
                    </a:schemeClr>
                  </a:solidFill>
                  <a:latin typeface="印品黑体" panose="00000500000000000000" pitchFamily="2" charset="-122"/>
                </a:rPr>
                <a:t>There are many variations of passages  of Lorem Ipsum available, but the have suffered alteration in some  form, by humour, or randomized words which  don't believable</a:t>
              </a:r>
            </a:p>
          </p:txBody>
        </p:sp>
      </p:grpSp>
      <p:sp>
        <p:nvSpPr>
          <p:cNvPr id="20" name="文本框 19">
            <a:extLst>
              <a:ext uri="{FF2B5EF4-FFF2-40B4-BE49-F238E27FC236}">
                <a16:creationId xmlns:a16="http://schemas.microsoft.com/office/drawing/2014/main" id="{987B9A95-0ED3-4A47-BD3A-B4BDC61D4A60}"/>
              </a:ext>
            </a:extLst>
          </p:cNvPr>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p>
        </p:txBody>
      </p:sp>
      <p:sp>
        <p:nvSpPr>
          <p:cNvPr id="21" name="文本框 20">
            <a:extLst>
              <a:ext uri="{FF2B5EF4-FFF2-40B4-BE49-F238E27FC236}">
                <a16:creationId xmlns:a16="http://schemas.microsoft.com/office/drawing/2014/main" id="{768F6EF5-5268-9C70-5306-A3789064640E}"/>
              </a:ext>
            </a:extLst>
          </p:cNvPr>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141" name="Picture 140" descr="118-苏州大学-logo.png"/>
          <p:cNvPicPr>
            <a:picLocks noChangeAspect="1"/>
          </p:cNvPicPr>
          <p:nvPr/>
        </p:nvPicPr>
        <p:blipFill>
          <a:blip r:embed="rId7"/>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advTm="2000">
        <p14:prism/>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graphicEl>
                                              <a:chart seriesIdx="-3" categoryIdx="-3" bldStep="gridLegend"/>
                                            </p:graphicEl>
                                          </p:spTgt>
                                        </p:tgtEl>
                                        <p:attrNameLst>
                                          <p:attrName>style.visibility</p:attrName>
                                        </p:attrNameLst>
                                      </p:cBhvr>
                                      <p:to>
                                        <p:strVal val="visible"/>
                                      </p:to>
                                    </p:set>
                                    <p:animEffect transition="in" filter="wipe(down)">
                                      <p:cBhvr>
                                        <p:cTn id="7" dur="500"/>
                                        <p:tgtEl>
                                          <p:spTgt spid="6">
                                            <p:graphicEl>
                                              <a:chart seriesIdx="-3" categoryIdx="-3" bldStep="gridLegend"/>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
                                            <p:graphicEl>
                                              <a:chart seriesIdx="0" categoryIdx="0" bldStep="ptInSeries"/>
                                            </p:graphicEl>
                                          </p:spTgt>
                                        </p:tgtEl>
                                        <p:attrNameLst>
                                          <p:attrName>style.visibility</p:attrName>
                                        </p:attrNameLst>
                                      </p:cBhvr>
                                      <p:to>
                                        <p:strVal val="visible"/>
                                      </p:to>
                                    </p:set>
                                    <p:animEffect transition="in" filter="wipe(down)">
                                      <p:cBhvr>
                                        <p:cTn id="12" dur="500"/>
                                        <p:tgtEl>
                                          <p:spTgt spid="6">
                                            <p:graphicEl>
                                              <a:chart seriesIdx="0" categoryIdx="0" bldStep="ptInSeries"/>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
                                            <p:graphicEl>
                                              <a:chart seriesIdx="0" categoryIdx="1" bldStep="ptInSeries"/>
                                            </p:graphicEl>
                                          </p:spTgt>
                                        </p:tgtEl>
                                        <p:attrNameLst>
                                          <p:attrName>style.visibility</p:attrName>
                                        </p:attrNameLst>
                                      </p:cBhvr>
                                      <p:to>
                                        <p:strVal val="visible"/>
                                      </p:to>
                                    </p:set>
                                    <p:animEffect transition="in" filter="wipe(down)">
                                      <p:cBhvr>
                                        <p:cTn id="17" dur="500"/>
                                        <p:tgtEl>
                                          <p:spTgt spid="6">
                                            <p:graphicEl>
                                              <a:chart seriesIdx="0" categoryIdx="1" bldStep="ptInSeries"/>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6">
                                            <p:graphicEl>
                                              <a:chart seriesIdx="0" categoryIdx="2" bldStep="ptInSeries"/>
                                            </p:graphicEl>
                                          </p:spTgt>
                                        </p:tgtEl>
                                        <p:attrNameLst>
                                          <p:attrName>style.visibility</p:attrName>
                                        </p:attrNameLst>
                                      </p:cBhvr>
                                      <p:to>
                                        <p:strVal val="visible"/>
                                      </p:to>
                                    </p:set>
                                    <p:animEffect transition="in" filter="wipe(down)">
                                      <p:cBhvr>
                                        <p:cTn id="22" dur="500"/>
                                        <p:tgtEl>
                                          <p:spTgt spid="6">
                                            <p:graphicEl>
                                              <a:chart seriesIdx="0" categoryIdx="2" bldStep="ptInSeries"/>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6">
                                            <p:graphicEl>
                                              <a:chart seriesIdx="0" categoryIdx="3" bldStep="ptInSeries"/>
                                            </p:graphicEl>
                                          </p:spTgt>
                                        </p:tgtEl>
                                        <p:attrNameLst>
                                          <p:attrName>style.visibility</p:attrName>
                                        </p:attrNameLst>
                                      </p:cBhvr>
                                      <p:to>
                                        <p:strVal val="visible"/>
                                      </p:to>
                                    </p:set>
                                    <p:animEffect transition="in" filter="wipe(down)">
                                      <p:cBhvr>
                                        <p:cTn id="27" dur="500"/>
                                        <p:tgtEl>
                                          <p:spTgt spid="6">
                                            <p:graphicEl>
                                              <a:chart seriesIdx="0" categoryIdx="3" bldStep="ptInSeries"/>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6">
                                            <p:graphicEl>
                                              <a:chart seriesIdx="1" categoryIdx="0" bldStep="ptInSeries"/>
                                            </p:graphicEl>
                                          </p:spTgt>
                                        </p:tgtEl>
                                        <p:attrNameLst>
                                          <p:attrName>style.visibility</p:attrName>
                                        </p:attrNameLst>
                                      </p:cBhvr>
                                      <p:to>
                                        <p:strVal val="visible"/>
                                      </p:to>
                                    </p:set>
                                    <p:animEffect transition="in" filter="wipe(down)">
                                      <p:cBhvr>
                                        <p:cTn id="32" dur="500"/>
                                        <p:tgtEl>
                                          <p:spTgt spid="6">
                                            <p:graphicEl>
                                              <a:chart seriesIdx="1" categoryIdx="0" bldStep="ptInSeries"/>
                                            </p:graphic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6">
                                            <p:graphicEl>
                                              <a:chart seriesIdx="1" categoryIdx="1" bldStep="ptInSeries"/>
                                            </p:graphicEl>
                                          </p:spTgt>
                                        </p:tgtEl>
                                        <p:attrNameLst>
                                          <p:attrName>style.visibility</p:attrName>
                                        </p:attrNameLst>
                                      </p:cBhvr>
                                      <p:to>
                                        <p:strVal val="visible"/>
                                      </p:to>
                                    </p:set>
                                    <p:animEffect transition="in" filter="wipe(down)">
                                      <p:cBhvr>
                                        <p:cTn id="37" dur="500"/>
                                        <p:tgtEl>
                                          <p:spTgt spid="6">
                                            <p:graphicEl>
                                              <a:chart seriesIdx="1" categoryIdx="1" bldStep="ptInSeries"/>
                                            </p:graphic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6">
                                            <p:graphicEl>
                                              <a:chart seriesIdx="1" categoryIdx="2" bldStep="ptInSeries"/>
                                            </p:graphicEl>
                                          </p:spTgt>
                                        </p:tgtEl>
                                        <p:attrNameLst>
                                          <p:attrName>style.visibility</p:attrName>
                                        </p:attrNameLst>
                                      </p:cBhvr>
                                      <p:to>
                                        <p:strVal val="visible"/>
                                      </p:to>
                                    </p:set>
                                    <p:animEffect transition="in" filter="wipe(down)">
                                      <p:cBhvr>
                                        <p:cTn id="42" dur="500"/>
                                        <p:tgtEl>
                                          <p:spTgt spid="6">
                                            <p:graphicEl>
                                              <a:chart seriesIdx="1" categoryIdx="2" bldStep="ptInSeries"/>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6">
                                            <p:graphicEl>
                                              <a:chart seriesIdx="1" categoryIdx="3" bldStep="ptInSeries"/>
                                            </p:graphicEl>
                                          </p:spTgt>
                                        </p:tgtEl>
                                        <p:attrNameLst>
                                          <p:attrName>style.visibility</p:attrName>
                                        </p:attrNameLst>
                                      </p:cBhvr>
                                      <p:to>
                                        <p:strVal val="visible"/>
                                      </p:to>
                                    </p:set>
                                    <p:animEffect transition="in" filter="wipe(down)">
                                      <p:cBhvr>
                                        <p:cTn id="47" dur="500"/>
                                        <p:tgtEl>
                                          <p:spTgt spid="6">
                                            <p:graphicEl>
                                              <a:chart seriesIdx="1" categoryIdx="3" bldStep="ptInSeries"/>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6">
                                            <p:graphicEl>
                                              <a:chart seriesIdx="2" categoryIdx="0" bldStep="ptInSeries"/>
                                            </p:graphicEl>
                                          </p:spTgt>
                                        </p:tgtEl>
                                        <p:attrNameLst>
                                          <p:attrName>style.visibility</p:attrName>
                                        </p:attrNameLst>
                                      </p:cBhvr>
                                      <p:to>
                                        <p:strVal val="visible"/>
                                      </p:to>
                                    </p:set>
                                    <p:animEffect transition="in" filter="wipe(down)">
                                      <p:cBhvr>
                                        <p:cTn id="52" dur="500"/>
                                        <p:tgtEl>
                                          <p:spTgt spid="6">
                                            <p:graphicEl>
                                              <a:chart seriesIdx="2" categoryIdx="0" bldStep="ptInSeries"/>
                                            </p:graphic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6">
                                            <p:graphicEl>
                                              <a:chart seriesIdx="2" categoryIdx="1" bldStep="ptInSeries"/>
                                            </p:graphicEl>
                                          </p:spTgt>
                                        </p:tgtEl>
                                        <p:attrNameLst>
                                          <p:attrName>style.visibility</p:attrName>
                                        </p:attrNameLst>
                                      </p:cBhvr>
                                      <p:to>
                                        <p:strVal val="visible"/>
                                      </p:to>
                                    </p:set>
                                    <p:animEffect transition="in" filter="wipe(down)">
                                      <p:cBhvr>
                                        <p:cTn id="57" dur="500"/>
                                        <p:tgtEl>
                                          <p:spTgt spid="6">
                                            <p:graphicEl>
                                              <a:chart seriesIdx="2" categoryIdx="1" bldStep="ptInSeries"/>
                                            </p:graphicEl>
                                          </p:spTgt>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6">
                                            <p:graphicEl>
                                              <a:chart seriesIdx="2" categoryIdx="2" bldStep="ptInSeries"/>
                                            </p:graphicEl>
                                          </p:spTgt>
                                        </p:tgtEl>
                                        <p:attrNameLst>
                                          <p:attrName>style.visibility</p:attrName>
                                        </p:attrNameLst>
                                      </p:cBhvr>
                                      <p:to>
                                        <p:strVal val="visible"/>
                                      </p:to>
                                    </p:set>
                                    <p:animEffect transition="in" filter="wipe(down)">
                                      <p:cBhvr>
                                        <p:cTn id="62" dur="500"/>
                                        <p:tgtEl>
                                          <p:spTgt spid="6">
                                            <p:graphicEl>
                                              <a:chart seriesIdx="2" categoryIdx="2" bldStep="ptInSeries"/>
                                            </p:graphicEl>
                                          </p:spTgt>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6">
                                            <p:graphicEl>
                                              <a:chart seriesIdx="2" categoryIdx="3" bldStep="ptInSeries"/>
                                            </p:graphicEl>
                                          </p:spTgt>
                                        </p:tgtEl>
                                        <p:attrNameLst>
                                          <p:attrName>style.visibility</p:attrName>
                                        </p:attrNameLst>
                                      </p:cBhvr>
                                      <p:to>
                                        <p:strVal val="visible"/>
                                      </p:to>
                                    </p:set>
                                    <p:animEffect transition="in" filter="wipe(down)">
                                      <p:cBhvr>
                                        <p:cTn id="67" dur="500"/>
                                        <p:tgtEl>
                                          <p:spTgt spid="6">
                                            <p:graphicEl>
                                              <a:chart seriesIdx="2" categoryIdx="3" bldStep="ptInSeries"/>
                                            </p:graphicEl>
                                          </p:spTgt>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7">
                                            <p:graphicEl>
                                              <a:chart seriesIdx="-3" categoryIdx="-3" bldStep="gridLegend"/>
                                            </p:graphicEl>
                                          </p:spTgt>
                                        </p:tgtEl>
                                        <p:attrNameLst>
                                          <p:attrName>style.visibility</p:attrName>
                                        </p:attrNameLst>
                                      </p:cBhvr>
                                      <p:to>
                                        <p:strVal val="visible"/>
                                      </p:to>
                                    </p:set>
                                    <p:animEffect transition="in" filter="wipe(down)">
                                      <p:cBhvr>
                                        <p:cTn id="72" dur="500"/>
                                        <p:tgtEl>
                                          <p:spTgt spid="7">
                                            <p:graphicEl>
                                              <a:chart seriesIdx="-3" categoryIdx="-3" bldStep="gridLegend"/>
                                            </p:graphicEl>
                                          </p:spTgt>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4" fill="hold" grpId="0" nodeType="clickEffect">
                                  <p:stCondLst>
                                    <p:cond delay="0"/>
                                  </p:stCondLst>
                                  <p:childTnLst>
                                    <p:set>
                                      <p:cBhvr>
                                        <p:cTn id="76" dur="1" fill="hold">
                                          <p:stCondLst>
                                            <p:cond delay="0"/>
                                          </p:stCondLst>
                                        </p:cTn>
                                        <p:tgtEl>
                                          <p:spTgt spid="7">
                                            <p:graphicEl>
                                              <a:chart seriesIdx="0" categoryIdx="0" bldStep="ptInSeries"/>
                                            </p:graphicEl>
                                          </p:spTgt>
                                        </p:tgtEl>
                                        <p:attrNameLst>
                                          <p:attrName>style.visibility</p:attrName>
                                        </p:attrNameLst>
                                      </p:cBhvr>
                                      <p:to>
                                        <p:strVal val="visible"/>
                                      </p:to>
                                    </p:set>
                                    <p:animEffect transition="in" filter="wipe(down)">
                                      <p:cBhvr>
                                        <p:cTn id="77" dur="500"/>
                                        <p:tgtEl>
                                          <p:spTgt spid="7">
                                            <p:graphicEl>
                                              <a:chart seriesIdx="0" categoryIdx="0" bldStep="ptInSeries"/>
                                            </p:graphicEl>
                                          </p:spTgt>
                                        </p:tgtEl>
                                      </p:cBhvr>
                                    </p:animEffect>
                                  </p:childTnLst>
                                </p:cTn>
                              </p:par>
                            </p:childTnLst>
                          </p:cTn>
                        </p:par>
                      </p:childTnLst>
                    </p:cTn>
                  </p:par>
                  <p:par>
                    <p:cTn id="78" fill="hold">
                      <p:stCondLst>
                        <p:cond delay="indefinite"/>
                      </p:stCondLst>
                      <p:childTnLst>
                        <p:par>
                          <p:cTn id="79" fill="hold">
                            <p:stCondLst>
                              <p:cond delay="0"/>
                            </p:stCondLst>
                            <p:childTnLst>
                              <p:par>
                                <p:cTn id="80" presetID="22" presetClass="entr" presetSubtype="4" fill="hold" grpId="0" nodeType="clickEffect">
                                  <p:stCondLst>
                                    <p:cond delay="0"/>
                                  </p:stCondLst>
                                  <p:childTnLst>
                                    <p:set>
                                      <p:cBhvr>
                                        <p:cTn id="81" dur="1" fill="hold">
                                          <p:stCondLst>
                                            <p:cond delay="0"/>
                                          </p:stCondLst>
                                        </p:cTn>
                                        <p:tgtEl>
                                          <p:spTgt spid="7">
                                            <p:graphicEl>
                                              <a:chart seriesIdx="0" categoryIdx="1" bldStep="ptInSeries"/>
                                            </p:graphicEl>
                                          </p:spTgt>
                                        </p:tgtEl>
                                        <p:attrNameLst>
                                          <p:attrName>style.visibility</p:attrName>
                                        </p:attrNameLst>
                                      </p:cBhvr>
                                      <p:to>
                                        <p:strVal val="visible"/>
                                      </p:to>
                                    </p:set>
                                    <p:animEffect transition="in" filter="wipe(down)">
                                      <p:cBhvr>
                                        <p:cTn id="82" dur="500"/>
                                        <p:tgtEl>
                                          <p:spTgt spid="7">
                                            <p:graphicEl>
                                              <a:chart seriesIdx="0" categoryIdx="1" bldStep="ptInSeries"/>
                                            </p:graphicEl>
                                          </p:spTgt>
                                        </p:tgtEl>
                                      </p:cBhvr>
                                    </p:animEffect>
                                  </p:childTnLst>
                                </p:cTn>
                              </p:par>
                            </p:childTnLst>
                          </p:cTn>
                        </p:par>
                      </p:childTnLst>
                    </p:cTn>
                  </p:par>
                  <p:par>
                    <p:cTn id="83" fill="hold">
                      <p:stCondLst>
                        <p:cond delay="indefinite"/>
                      </p:stCondLst>
                      <p:childTnLst>
                        <p:par>
                          <p:cTn id="84" fill="hold">
                            <p:stCondLst>
                              <p:cond delay="0"/>
                            </p:stCondLst>
                            <p:childTnLst>
                              <p:par>
                                <p:cTn id="85" presetID="22" presetClass="entr" presetSubtype="4" fill="hold" grpId="0" nodeType="clickEffect">
                                  <p:stCondLst>
                                    <p:cond delay="0"/>
                                  </p:stCondLst>
                                  <p:childTnLst>
                                    <p:set>
                                      <p:cBhvr>
                                        <p:cTn id="86" dur="1" fill="hold">
                                          <p:stCondLst>
                                            <p:cond delay="0"/>
                                          </p:stCondLst>
                                        </p:cTn>
                                        <p:tgtEl>
                                          <p:spTgt spid="7">
                                            <p:graphicEl>
                                              <a:chart seriesIdx="0" categoryIdx="2" bldStep="ptInSeries"/>
                                            </p:graphicEl>
                                          </p:spTgt>
                                        </p:tgtEl>
                                        <p:attrNameLst>
                                          <p:attrName>style.visibility</p:attrName>
                                        </p:attrNameLst>
                                      </p:cBhvr>
                                      <p:to>
                                        <p:strVal val="visible"/>
                                      </p:to>
                                    </p:set>
                                    <p:animEffect transition="in" filter="wipe(down)">
                                      <p:cBhvr>
                                        <p:cTn id="87" dur="500"/>
                                        <p:tgtEl>
                                          <p:spTgt spid="7">
                                            <p:graphicEl>
                                              <a:chart seriesIdx="0" categoryIdx="2" bldStep="ptInSeries"/>
                                            </p:graphicEl>
                                          </p:spTgt>
                                        </p:tgtEl>
                                      </p:cBhvr>
                                    </p:animEffect>
                                  </p:childTnLst>
                                </p:cTn>
                              </p:par>
                            </p:childTnLst>
                          </p:cTn>
                        </p:par>
                      </p:childTnLst>
                    </p:cTn>
                  </p:par>
                  <p:par>
                    <p:cTn id="88" fill="hold">
                      <p:stCondLst>
                        <p:cond delay="indefinite"/>
                      </p:stCondLst>
                      <p:childTnLst>
                        <p:par>
                          <p:cTn id="89" fill="hold">
                            <p:stCondLst>
                              <p:cond delay="0"/>
                            </p:stCondLst>
                            <p:childTnLst>
                              <p:par>
                                <p:cTn id="90" presetID="22" presetClass="entr" presetSubtype="4" fill="hold" grpId="0" nodeType="clickEffect">
                                  <p:stCondLst>
                                    <p:cond delay="0"/>
                                  </p:stCondLst>
                                  <p:childTnLst>
                                    <p:set>
                                      <p:cBhvr>
                                        <p:cTn id="91" dur="1" fill="hold">
                                          <p:stCondLst>
                                            <p:cond delay="0"/>
                                          </p:stCondLst>
                                        </p:cTn>
                                        <p:tgtEl>
                                          <p:spTgt spid="7">
                                            <p:graphicEl>
                                              <a:chart seriesIdx="0" categoryIdx="3" bldStep="ptInSeries"/>
                                            </p:graphicEl>
                                          </p:spTgt>
                                        </p:tgtEl>
                                        <p:attrNameLst>
                                          <p:attrName>style.visibility</p:attrName>
                                        </p:attrNameLst>
                                      </p:cBhvr>
                                      <p:to>
                                        <p:strVal val="visible"/>
                                      </p:to>
                                    </p:set>
                                    <p:animEffect transition="in" filter="wipe(down)">
                                      <p:cBhvr>
                                        <p:cTn id="92" dur="500"/>
                                        <p:tgtEl>
                                          <p:spTgt spid="7">
                                            <p:graphicEl>
                                              <a:chart seriesIdx="0" categoryIdx="3" bldStep="ptInSeries"/>
                                            </p:graphicEl>
                                          </p:spTgt>
                                        </p:tgtEl>
                                      </p:cBhvr>
                                    </p:animEffect>
                                  </p:childTnLst>
                                </p:cTn>
                              </p:par>
                            </p:childTnLst>
                          </p:cTn>
                        </p:par>
                      </p:childTnLst>
                    </p:cTn>
                  </p:par>
                  <p:par>
                    <p:cTn id="93" fill="hold">
                      <p:stCondLst>
                        <p:cond delay="indefinite"/>
                      </p:stCondLst>
                      <p:childTnLst>
                        <p:par>
                          <p:cTn id="94" fill="hold">
                            <p:stCondLst>
                              <p:cond delay="0"/>
                            </p:stCondLst>
                            <p:childTnLst>
                              <p:par>
                                <p:cTn id="95" presetID="22" presetClass="entr" presetSubtype="4" fill="hold" grpId="0" nodeType="clickEffect">
                                  <p:stCondLst>
                                    <p:cond delay="0"/>
                                  </p:stCondLst>
                                  <p:childTnLst>
                                    <p:set>
                                      <p:cBhvr>
                                        <p:cTn id="96" dur="1" fill="hold">
                                          <p:stCondLst>
                                            <p:cond delay="0"/>
                                          </p:stCondLst>
                                        </p:cTn>
                                        <p:tgtEl>
                                          <p:spTgt spid="7">
                                            <p:graphicEl>
                                              <a:chart seriesIdx="1" categoryIdx="0" bldStep="ptInSeries"/>
                                            </p:graphicEl>
                                          </p:spTgt>
                                        </p:tgtEl>
                                        <p:attrNameLst>
                                          <p:attrName>style.visibility</p:attrName>
                                        </p:attrNameLst>
                                      </p:cBhvr>
                                      <p:to>
                                        <p:strVal val="visible"/>
                                      </p:to>
                                    </p:set>
                                    <p:animEffect transition="in" filter="wipe(down)">
                                      <p:cBhvr>
                                        <p:cTn id="97" dur="500"/>
                                        <p:tgtEl>
                                          <p:spTgt spid="7">
                                            <p:graphicEl>
                                              <a:chart seriesIdx="1" categoryIdx="0" bldStep="ptInSeries"/>
                                            </p:graphicEl>
                                          </p:spTgt>
                                        </p:tgtEl>
                                      </p:cBhvr>
                                    </p:animEffect>
                                  </p:childTnLst>
                                </p:cTn>
                              </p:par>
                            </p:childTnLst>
                          </p:cTn>
                        </p:par>
                      </p:childTnLst>
                    </p:cTn>
                  </p:par>
                  <p:par>
                    <p:cTn id="98" fill="hold">
                      <p:stCondLst>
                        <p:cond delay="indefinite"/>
                      </p:stCondLst>
                      <p:childTnLst>
                        <p:par>
                          <p:cTn id="99" fill="hold">
                            <p:stCondLst>
                              <p:cond delay="0"/>
                            </p:stCondLst>
                            <p:childTnLst>
                              <p:par>
                                <p:cTn id="100" presetID="22" presetClass="entr" presetSubtype="4" fill="hold" grpId="0" nodeType="clickEffect">
                                  <p:stCondLst>
                                    <p:cond delay="0"/>
                                  </p:stCondLst>
                                  <p:childTnLst>
                                    <p:set>
                                      <p:cBhvr>
                                        <p:cTn id="101" dur="1" fill="hold">
                                          <p:stCondLst>
                                            <p:cond delay="0"/>
                                          </p:stCondLst>
                                        </p:cTn>
                                        <p:tgtEl>
                                          <p:spTgt spid="7">
                                            <p:graphicEl>
                                              <a:chart seriesIdx="1" categoryIdx="1" bldStep="ptInSeries"/>
                                            </p:graphicEl>
                                          </p:spTgt>
                                        </p:tgtEl>
                                        <p:attrNameLst>
                                          <p:attrName>style.visibility</p:attrName>
                                        </p:attrNameLst>
                                      </p:cBhvr>
                                      <p:to>
                                        <p:strVal val="visible"/>
                                      </p:to>
                                    </p:set>
                                    <p:animEffect transition="in" filter="wipe(down)">
                                      <p:cBhvr>
                                        <p:cTn id="102" dur="500"/>
                                        <p:tgtEl>
                                          <p:spTgt spid="7">
                                            <p:graphicEl>
                                              <a:chart seriesIdx="1" categoryIdx="1" bldStep="ptInSeries"/>
                                            </p:graphicEl>
                                          </p:spTgt>
                                        </p:tgtEl>
                                      </p:cBhvr>
                                    </p:animEffect>
                                  </p:childTnLst>
                                </p:cTn>
                              </p:par>
                            </p:childTnLst>
                          </p:cTn>
                        </p:par>
                      </p:childTnLst>
                    </p:cTn>
                  </p:par>
                  <p:par>
                    <p:cTn id="103" fill="hold">
                      <p:stCondLst>
                        <p:cond delay="indefinite"/>
                      </p:stCondLst>
                      <p:childTnLst>
                        <p:par>
                          <p:cTn id="104" fill="hold">
                            <p:stCondLst>
                              <p:cond delay="0"/>
                            </p:stCondLst>
                            <p:childTnLst>
                              <p:par>
                                <p:cTn id="105" presetID="22" presetClass="entr" presetSubtype="4" fill="hold" grpId="0" nodeType="clickEffect">
                                  <p:stCondLst>
                                    <p:cond delay="0"/>
                                  </p:stCondLst>
                                  <p:childTnLst>
                                    <p:set>
                                      <p:cBhvr>
                                        <p:cTn id="106" dur="1" fill="hold">
                                          <p:stCondLst>
                                            <p:cond delay="0"/>
                                          </p:stCondLst>
                                        </p:cTn>
                                        <p:tgtEl>
                                          <p:spTgt spid="7">
                                            <p:graphicEl>
                                              <a:chart seriesIdx="1" categoryIdx="2" bldStep="ptInSeries"/>
                                            </p:graphicEl>
                                          </p:spTgt>
                                        </p:tgtEl>
                                        <p:attrNameLst>
                                          <p:attrName>style.visibility</p:attrName>
                                        </p:attrNameLst>
                                      </p:cBhvr>
                                      <p:to>
                                        <p:strVal val="visible"/>
                                      </p:to>
                                    </p:set>
                                    <p:animEffect transition="in" filter="wipe(down)">
                                      <p:cBhvr>
                                        <p:cTn id="107" dur="500"/>
                                        <p:tgtEl>
                                          <p:spTgt spid="7">
                                            <p:graphicEl>
                                              <a:chart seriesIdx="1" categoryIdx="2" bldStep="ptInSeries"/>
                                            </p:graphicEl>
                                          </p:spTgt>
                                        </p:tgtEl>
                                      </p:cBhvr>
                                    </p:animEffect>
                                  </p:childTnLst>
                                </p:cTn>
                              </p:par>
                            </p:childTnLst>
                          </p:cTn>
                        </p:par>
                      </p:childTnLst>
                    </p:cTn>
                  </p:par>
                  <p:par>
                    <p:cTn id="108" fill="hold">
                      <p:stCondLst>
                        <p:cond delay="indefinite"/>
                      </p:stCondLst>
                      <p:childTnLst>
                        <p:par>
                          <p:cTn id="109" fill="hold">
                            <p:stCondLst>
                              <p:cond delay="0"/>
                            </p:stCondLst>
                            <p:childTnLst>
                              <p:par>
                                <p:cTn id="110" presetID="22" presetClass="entr" presetSubtype="4" fill="hold" grpId="0" nodeType="clickEffect">
                                  <p:stCondLst>
                                    <p:cond delay="0"/>
                                  </p:stCondLst>
                                  <p:childTnLst>
                                    <p:set>
                                      <p:cBhvr>
                                        <p:cTn id="111" dur="1" fill="hold">
                                          <p:stCondLst>
                                            <p:cond delay="0"/>
                                          </p:stCondLst>
                                        </p:cTn>
                                        <p:tgtEl>
                                          <p:spTgt spid="7">
                                            <p:graphicEl>
                                              <a:chart seriesIdx="1" categoryIdx="3" bldStep="ptInSeries"/>
                                            </p:graphicEl>
                                          </p:spTgt>
                                        </p:tgtEl>
                                        <p:attrNameLst>
                                          <p:attrName>style.visibility</p:attrName>
                                        </p:attrNameLst>
                                      </p:cBhvr>
                                      <p:to>
                                        <p:strVal val="visible"/>
                                      </p:to>
                                    </p:set>
                                    <p:animEffect transition="in" filter="wipe(down)">
                                      <p:cBhvr>
                                        <p:cTn id="112" dur="500"/>
                                        <p:tgtEl>
                                          <p:spTgt spid="7">
                                            <p:graphicEl>
                                              <a:chart seriesIdx="1" categoryIdx="3" bldStep="ptInSeries"/>
                                            </p:graphicEl>
                                          </p:spTgt>
                                        </p:tgtEl>
                                      </p:cBhvr>
                                    </p:animEffect>
                                  </p:childTnLst>
                                </p:cTn>
                              </p:par>
                            </p:childTnLst>
                          </p:cTn>
                        </p:par>
                      </p:childTnLst>
                    </p:cTn>
                  </p:par>
                  <p:par>
                    <p:cTn id="113" fill="hold">
                      <p:stCondLst>
                        <p:cond delay="indefinite"/>
                      </p:stCondLst>
                      <p:childTnLst>
                        <p:par>
                          <p:cTn id="114" fill="hold">
                            <p:stCondLst>
                              <p:cond delay="0"/>
                            </p:stCondLst>
                            <p:childTnLst>
                              <p:par>
                                <p:cTn id="115" presetID="22" presetClass="entr" presetSubtype="4" fill="hold" grpId="0" nodeType="clickEffect">
                                  <p:stCondLst>
                                    <p:cond delay="0"/>
                                  </p:stCondLst>
                                  <p:childTnLst>
                                    <p:set>
                                      <p:cBhvr>
                                        <p:cTn id="116" dur="1" fill="hold">
                                          <p:stCondLst>
                                            <p:cond delay="0"/>
                                          </p:stCondLst>
                                        </p:cTn>
                                        <p:tgtEl>
                                          <p:spTgt spid="7">
                                            <p:graphicEl>
                                              <a:chart seriesIdx="2" categoryIdx="0" bldStep="ptInSeries"/>
                                            </p:graphicEl>
                                          </p:spTgt>
                                        </p:tgtEl>
                                        <p:attrNameLst>
                                          <p:attrName>style.visibility</p:attrName>
                                        </p:attrNameLst>
                                      </p:cBhvr>
                                      <p:to>
                                        <p:strVal val="visible"/>
                                      </p:to>
                                    </p:set>
                                    <p:animEffect transition="in" filter="wipe(down)">
                                      <p:cBhvr>
                                        <p:cTn id="117" dur="500"/>
                                        <p:tgtEl>
                                          <p:spTgt spid="7">
                                            <p:graphicEl>
                                              <a:chart seriesIdx="2" categoryIdx="0" bldStep="ptInSeries"/>
                                            </p:graphicEl>
                                          </p:spTgt>
                                        </p:tgtEl>
                                      </p:cBhvr>
                                    </p:animEffect>
                                  </p:childTnLst>
                                </p:cTn>
                              </p:par>
                            </p:childTnLst>
                          </p:cTn>
                        </p:par>
                      </p:childTnLst>
                    </p:cTn>
                  </p:par>
                  <p:par>
                    <p:cTn id="118" fill="hold">
                      <p:stCondLst>
                        <p:cond delay="indefinite"/>
                      </p:stCondLst>
                      <p:childTnLst>
                        <p:par>
                          <p:cTn id="119" fill="hold">
                            <p:stCondLst>
                              <p:cond delay="0"/>
                            </p:stCondLst>
                            <p:childTnLst>
                              <p:par>
                                <p:cTn id="120" presetID="22" presetClass="entr" presetSubtype="4" fill="hold" grpId="0" nodeType="clickEffect">
                                  <p:stCondLst>
                                    <p:cond delay="0"/>
                                  </p:stCondLst>
                                  <p:childTnLst>
                                    <p:set>
                                      <p:cBhvr>
                                        <p:cTn id="121" dur="1" fill="hold">
                                          <p:stCondLst>
                                            <p:cond delay="0"/>
                                          </p:stCondLst>
                                        </p:cTn>
                                        <p:tgtEl>
                                          <p:spTgt spid="7">
                                            <p:graphicEl>
                                              <a:chart seriesIdx="2" categoryIdx="1" bldStep="ptInSeries"/>
                                            </p:graphicEl>
                                          </p:spTgt>
                                        </p:tgtEl>
                                        <p:attrNameLst>
                                          <p:attrName>style.visibility</p:attrName>
                                        </p:attrNameLst>
                                      </p:cBhvr>
                                      <p:to>
                                        <p:strVal val="visible"/>
                                      </p:to>
                                    </p:set>
                                    <p:animEffect transition="in" filter="wipe(down)">
                                      <p:cBhvr>
                                        <p:cTn id="122" dur="500"/>
                                        <p:tgtEl>
                                          <p:spTgt spid="7">
                                            <p:graphicEl>
                                              <a:chart seriesIdx="2" categoryIdx="1" bldStep="ptInSeries"/>
                                            </p:graphicEl>
                                          </p:spTgt>
                                        </p:tgtEl>
                                      </p:cBhvr>
                                    </p:animEffect>
                                  </p:childTnLst>
                                </p:cTn>
                              </p:par>
                            </p:childTnLst>
                          </p:cTn>
                        </p:par>
                      </p:childTnLst>
                    </p:cTn>
                  </p:par>
                  <p:par>
                    <p:cTn id="123" fill="hold">
                      <p:stCondLst>
                        <p:cond delay="indefinite"/>
                      </p:stCondLst>
                      <p:childTnLst>
                        <p:par>
                          <p:cTn id="124" fill="hold">
                            <p:stCondLst>
                              <p:cond delay="0"/>
                            </p:stCondLst>
                            <p:childTnLst>
                              <p:par>
                                <p:cTn id="125" presetID="22" presetClass="entr" presetSubtype="4" fill="hold" grpId="0" nodeType="clickEffect">
                                  <p:stCondLst>
                                    <p:cond delay="0"/>
                                  </p:stCondLst>
                                  <p:childTnLst>
                                    <p:set>
                                      <p:cBhvr>
                                        <p:cTn id="126" dur="1" fill="hold">
                                          <p:stCondLst>
                                            <p:cond delay="0"/>
                                          </p:stCondLst>
                                        </p:cTn>
                                        <p:tgtEl>
                                          <p:spTgt spid="7">
                                            <p:graphicEl>
                                              <a:chart seriesIdx="2" categoryIdx="2" bldStep="ptInSeries"/>
                                            </p:graphicEl>
                                          </p:spTgt>
                                        </p:tgtEl>
                                        <p:attrNameLst>
                                          <p:attrName>style.visibility</p:attrName>
                                        </p:attrNameLst>
                                      </p:cBhvr>
                                      <p:to>
                                        <p:strVal val="visible"/>
                                      </p:to>
                                    </p:set>
                                    <p:animEffect transition="in" filter="wipe(down)">
                                      <p:cBhvr>
                                        <p:cTn id="127" dur="500"/>
                                        <p:tgtEl>
                                          <p:spTgt spid="7">
                                            <p:graphicEl>
                                              <a:chart seriesIdx="2" categoryIdx="2" bldStep="ptInSeries"/>
                                            </p:graphicEl>
                                          </p:spTgt>
                                        </p:tgtEl>
                                      </p:cBhvr>
                                    </p:animEffect>
                                  </p:childTnLst>
                                </p:cTn>
                              </p:par>
                            </p:childTnLst>
                          </p:cTn>
                        </p:par>
                      </p:childTnLst>
                    </p:cTn>
                  </p:par>
                  <p:par>
                    <p:cTn id="128" fill="hold">
                      <p:stCondLst>
                        <p:cond delay="indefinite"/>
                      </p:stCondLst>
                      <p:childTnLst>
                        <p:par>
                          <p:cTn id="129" fill="hold">
                            <p:stCondLst>
                              <p:cond delay="0"/>
                            </p:stCondLst>
                            <p:childTnLst>
                              <p:par>
                                <p:cTn id="130" presetID="22" presetClass="entr" presetSubtype="4" fill="hold" grpId="0" nodeType="clickEffect">
                                  <p:stCondLst>
                                    <p:cond delay="0"/>
                                  </p:stCondLst>
                                  <p:childTnLst>
                                    <p:set>
                                      <p:cBhvr>
                                        <p:cTn id="131" dur="1" fill="hold">
                                          <p:stCondLst>
                                            <p:cond delay="0"/>
                                          </p:stCondLst>
                                        </p:cTn>
                                        <p:tgtEl>
                                          <p:spTgt spid="7">
                                            <p:graphicEl>
                                              <a:chart seriesIdx="2" categoryIdx="3" bldStep="ptInSeries"/>
                                            </p:graphicEl>
                                          </p:spTgt>
                                        </p:tgtEl>
                                        <p:attrNameLst>
                                          <p:attrName>style.visibility</p:attrName>
                                        </p:attrNameLst>
                                      </p:cBhvr>
                                      <p:to>
                                        <p:strVal val="visible"/>
                                      </p:to>
                                    </p:set>
                                    <p:animEffect transition="in" filter="wipe(down)">
                                      <p:cBhvr>
                                        <p:cTn id="132" dur="500"/>
                                        <p:tgtEl>
                                          <p:spTgt spid="7">
                                            <p:graphicEl>
                                              <a:chart seriesIdx="2" categoryIdx="3" bldStep="ptInSeries"/>
                                            </p:graphicEl>
                                          </p:spTgt>
                                        </p:tgtEl>
                                      </p:cBhvr>
                                    </p:animEffect>
                                  </p:childTnLst>
                                </p:cTn>
                              </p:par>
                            </p:childTnLst>
                          </p:cTn>
                        </p:par>
                        <p:par>
                          <p:cTn id="133" fill="hold">
                            <p:stCondLst>
                              <p:cond delay="500"/>
                            </p:stCondLst>
                            <p:childTnLst>
                              <p:par>
                                <p:cTn id="134" presetID="22" presetClass="entr" presetSubtype="8" fill="hold" nodeType="afterEffect">
                                  <p:stCondLst>
                                    <p:cond delay="0"/>
                                  </p:stCondLst>
                                  <p:childTnLst>
                                    <p:set>
                                      <p:cBhvr>
                                        <p:cTn id="135" dur="1" fill="hold">
                                          <p:stCondLst>
                                            <p:cond delay="0"/>
                                          </p:stCondLst>
                                        </p:cTn>
                                        <p:tgtEl>
                                          <p:spTgt spid="8"/>
                                        </p:tgtEl>
                                        <p:attrNameLst>
                                          <p:attrName>style.visibility</p:attrName>
                                        </p:attrNameLst>
                                      </p:cBhvr>
                                      <p:to>
                                        <p:strVal val="visible"/>
                                      </p:to>
                                    </p:set>
                                    <p:animEffect transition="in" filter="wipe(left)">
                                      <p:cBhvr>
                                        <p:cTn id="136" dur="500"/>
                                        <p:tgtEl>
                                          <p:spTgt spid="8"/>
                                        </p:tgtEl>
                                      </p:cBhvr>
                                    </p:animEffect>
                                  </p:childTnLst>
                                </p:cTn>
                              </p:par>
                            </p:childTnLst>
                          </p:cTn>
                        </p:par>
                        <p:par>
                          <p:cTn id="137" fill="hold">
                            <p:stCondLst>
                              <p:cond delay="1000"/>
                            </p:stCondLst>
                            <p:childTnLst>
                              <p:par>
                                <p:cTn id="138" presetID="22" presetClass="entr" presetSubtype="8" fill="hold" nodeType="afterEffect">
                                  <p:stCondLst>
                                    <p:cond delay="0"/>
                                  </p:stCondLst>
                                  <p:childTnLst>
                                    <p:set>
                                      <p:cBhvr>
                                        <p:cTn id="139" dur="1" fill="hold">
                                          <p:stCondLst>
                                            <p:cond delay="0"/>
                                          </p:stCondLst>
                                        </p:cTn>
                                        <p:tgtEl>
                                          <p:spTgt spid="13"/>
                                        </p:tgtEl>
                                        <p:attrNameLst>
                                          <p:attrName>style.visibility</p:attrName>
                                        </p:attrNameLst>
                                      </p:cBhvr>
                                      <p:to>
                                        <p:strVal val="visible"/>
                                      </p:to>
                                    </p:set>
                                    <p:animEffect transition="in" filter="wipe(left)">
                                      <p:cBhvr>
                                        <p:cTn id="14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Chart bld="seriesEl"/>
        </p:bldSub>
      </p:bldGraphic>
      <p:bldGraphic spid="7" grpId="0">
        <p:bldSub>
          <a:bldChart bld="seriesEl"/>
        </p:bldSub>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Line 5"/>
          <p:cNvSpPr>
            <a:spLocks noChangeShapeType="1"/>
          </p:cNvSpPr>
          <p:nvPr/>
        </p:nvSpPr>
        <p:spPr bwMode="auto">
          <a:xfrm>
            <a:off x="977450" y="5612060"/>
            <a:ext cx="2233" cy="2233"/>
          </a:xfrm>
          <a:prstGeom prst="line">
            <a:avLst/>
          </a:prstGeom>
          <a:solidFill>
            <a:schemeClr val="bg1">
              <a:lumMod val="95000"/>
            </a:schemeClr>
          </a:solidFill>
          <a:ln w="9525">
            <a:solidFill>
              <a:schemeClr val="tx1">
                <a:lumMod val="50000"/>
                <a:lumOff val="50000"/>
              </a:schemeClr>
            </a:solid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7" name="Line 6"/>
          <p:cNvSpPr>
            <a:spLocks noChangeShapeType="1"/>
          </p:cNvSpPr>
          <p:nvPr/>
        </p:nvSpPr>
        <p:spPr bwMode="auto">
          <a:xfrm>
            <a:off x="977450" y="5612060"/>
            <a:ext cx="2233" cy="2233"/>
          </a:xfrm>
          <a:prstGeom prst="line">
            <a:avLst/>
          </a:pr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8" name="Freeform 7"/>
          <p:cNvSpPr/>
          <p:nvPr/>
        </p:nvSpPr>
        <p:spPr bwMode="auto">
          <a:xfrm>
            <a:off x="765383" y="5333022"/>
            <a:ext cx="564772" cy="459854"/>
          </a:xfrm>
          <a:custGeom>
            <a:avLst/>
            <a:gdLst/>
            <a:ahLst/>
            <a:cxnLst>
              <a:cxn ang="0">
                <a:pos x="221" y="159"/>
              </a:cxn>
              <a:cxn ang="0">
                <a:pos x="227" y="72"/>
              </a:cxn>
              <a:cxn ang="0">
                <a:pos x="159" y="2"/>
              </a:cxn>
              <a:cxn ang="0">
                <a:pos x="60" y="13"/>
              </a:cxn>
              <a:cxn ang="0">
                <a:pos x="17" y="40"/>
              </a:cxn>
              <a:cxn ang="0">
                <a:pos x="1" y="52"/>
              </a:cxn>
              <a:cxn ang="0">
                <a:pos x="0" y="64"/>
              </a:cxn>
              <a:cxn ang="0">
                <a:pos x="6" y="70"/>
              </a:cxn>
              <a:cxn ang="0">
                <a:pos x="20" y="79"/>
              </a:cxn>
              <a:cxn ang="0">
                <a:pos x="33" y="87"/>
              </a:cxn>
              <a:cxn ang="0">
                <a:pos x="42" y="96"/>
              </a:cxn>
              <a:cxn ang="0">
                <a:pos x="54" y="103"/>
              </a:cxn>
              <a:cxn ang="0">
                <a:pos x="58" y="115"/>
              </a:cxn>
              <a:cxn ang="0">
                <a:pos x="50" y="128"/>
              </a:cxn>
              <a:cxn ang="0">
                <a:pos x="56" y="151"/>
              </a:cxn>
              <a:cxn ang="0">
                <a:pos x="66" y="164"/>
              </a:cxn>
              <a:cxn ang="0">
                <a:pos x="75" y="168"/>
              </a:cxn>
              <a:cxn ang="0">
                <a:pos x="81" y="164"/>
              </a:cxn>
              <a:cxn ang="0">
                <a:pos x="87" y="151"/>
              </a:cxn>
              <a:cxn ang="0">
                <a:pos x="105" y="151"/>
              </a:cxn>
              <a:cxn ang="0">
                <a:pos x="106" y="159"/>
              </a:cxn>
              <a:cxn ang="0">
                <a:pos x="113" y="161"/>
              </a:cxn>
              <a:cxn ang="0">
                <a:pos x="126" y="153"/>
              </a:cxn>
              <a:cxn ang="0">
                <a:pos x="132" y="164"/>
              </a:cxn>
              <a:cxn ang="0">
                <a:pos x="129" y="170"/>
              </a:cxn>
              <a:cxn ang="0">
                <a:pos x="145" y="174"/>
              </a:cxn>
              <a:cxn ang="0">
                <a:pos x="149" y="179"/>
              </a:cxn>
              <a:cxn ang="0">
                <a:pos x="155" y="184"/>
              </a:cxn>
              <a:cxn ang="0">
                <a:pos x="164" y="185"/>
              </a:cxn>
              <a:cxn ang="0">
                <a:pos x="167" y="175"/>
              </a:cxn>
              <a:cxn ang="0">
                <a:pos x="173" y="169"/>
              </a:cxn>
              <a:cxn ang="0">
                <a:pos x="185" y="163"/>
              </a:cxn>
              <a:cxn ang="0">
                <a:pos x="190" y="163"/>
              </a:cxn>
              <a:cxn ang="0">
                <a:pos x="217" y="164"/>
              </a:cxn>
              <a:cxn ang="0">
                <a:pos x="221" y="159"/>
              </a:cxn>
            </a:cxnLst>
            <a:rect l="0" t="0" r="r" b="b"/>
            <a:pathLst>
              <a:path w="227" h="185">
                <a:moveTo>
                  <a:pt x="221" y="159"/>
                </a:moveTo>
                <a:cubicBezTo>
                  <a:pt x="227" y="72"/>
                  <a:pt x="227" y="72"/>
                  <a:pt x="227" y="72"/>
                </a:cubicBezTo>
                <a:cubicBezTo>
                  <a:pt x="227" y="72"/>
                  <a:pt x="165" y="4"/>
                  <a:pt x="159" y="2"/>
                </a:cubicBezTo>
                <a:cubicBezTo>
                  <a:pt x="153" y="0"/>
                  <a:pt x="68" y="10"/>
                  <a:pt x="60" y="13"/>
                </a:cubicBezTo>
                <a:cubicBezTo>
                  <a:pt x="51" y="17"/>
                  <a:pt x="17" y="40"/>
                  <a:pt x="17" y="40"/>
                </a:cubicBezTo>
                <a:cubicBezTo>
                  <a:pt x="1" y="52"/>
                  <a:pt x="1" y="52"/>
                  <a:pt x="1" y="52"/>
                </a:cubicBezTo>
                <a:cubicBezTo>
                  <a:pt x="0" y="64"/>
                  <a:pt x="0" y="64"/>
                  <a:pt x="0" y="64"/>
                </a:cubicBezTo>
                <a:cubicBezTo>
                  <a:pt x="0" y="64"/>
                  <a:pt x="0" y="67"/>
                  <a:pt x="6" y="70"/>
                </a:cubicBezTo>
                <a:cubicBezTo>
                  <a:pt x="12" y="74"/>
                  <a:pt x="19" y="79"/>
                  <a:pt x="20" y="79"/>
                </a:cubicBezTo>
                <a:cubicBezTo>
                  <a:pt x="22" y="80"/>
                  <a:pt x="32" y="85"/>
                  <a:pt x="33" y="87"/>
                </a:cubicBezTo>
                <a:cubicBezTo>
                  <a:pt x="33" y="89"/>
                  <a:pt x="39" y="94"/>
                  <a:pt x="42" y="96"/>
                </a:cubicBezTo>
                <a:cubicBezTo>
                  <a:pt x="45" y="97"/>
                  <a:pt x="54" y="101"/>
                  <a:pt x="54" y="103"/>
                </a:cubicBezTo>
                <a:cubicBezTo>
                  <a:pt x="55" y="105"/>
                  <a:pt x="58" y="115"/>
                  <a:pt x="58" y="115"/>
                </a:cubicBezTo>
                <a:cubicBezTo>
                  <a:pt x="58" y="115"/>
                  <a:pt x="50" y="124"/>
                  <a:pt x="50" y="128"/>
                </a:cubicBezTo>
                <a:cubicBezTo>
                  <a:pt x="50" y="132"/>
                  <a:pt x="54" y="148"/>
                  <a:pt x="56" y="151"/>
                </a:cubicBezTo>
                <a:cubicBezTo>
                  <a:pt x="57" y="153"/>
                  <a:pt x="60" y="161"/>
                  <a:pt x="66" y="164"/>
                </a:cubicBezTo>
                <a:cubicBezTo>
                  <a:pt x="72" y="167"/>
                  <a:pt x="74" y="171"/>
                  <a:pt x="75" y="168"/>
                </a:cubicBezTo>
                <a:cubicBezTo>
                  <a:pt x="76" y="166"/>
                  <a:pt x="81" y="168"/>
                  <a:pt x="81" y="164"/>
                </a:cubicBezTo>
                <a:cubicBezTo>
                  <a:pt x="81" y="159"/>
                  <a:pt x="84" y="151"/>
                  <a:pt x="87" y="151"/>
                </a:cubicBezTo>
                <a:cubicBezTo>
                  <a:pt x="89" y="151"/>
                  <a:pt x="104" y="149"/>
                  <a:pt x="105" y="151"/>
                </a:cubicBezTo>
                <a:cubicBezTo>
                  <a:pt x="106" y="153"/>
                  <a:pt x="106" y="159"/>
                  <a:pt x="106" y="159"/>
                </a:cubicBezTo>
                <a:cubicBezTo>
                  <a:pt x="106" y="159"/>
                  <a:pt x="111" y="163"/>
                  <a:pt x="113" y="161"/>
                </a:cubicBezTo>
                <a:cubicBezTo>
                  <a:pt x="116" y="159"/>
                  <a:pt x="126" y="153"/>
                  <a:pt x="126" y="153"/>
                </a:cubicBezTo>
                <a:cubicBezTo>
                  <a:pt x="126" y="153"/>
                  <a:pt x="133" y="162"/>
                  <a:pt x="132" y="164"/>
                </a:cubicBezTo>
                <a:cubicBezTo>
                  <a:pt x="130" y="166"/>
                  <a:pt x="124" y="166"/>
                  <a:pt x="129" y="170"/>
                </a:cubicBezTo>
                <a:cubicBezTo>
                  <a:pt x="133" y="174"/>
                  <a:pt x="144" y="173"/>
                  <a:pt x="145" y="174"/>
                </a:cubicBezTo>
                <a:cubicBezTo>
                  <a:pt x="147" y="176"/>
                  <a:pt x="147" y="176"/>
                  <a:pt x="149" y="179"/>
                </a:cubicBezTo>
                <a:cubicBezTo>
                  <a:pt x="150" y="182"/>
                  <a:pt x="151" y="184"/>
                  <a:pt x="155" y="184"/>
                </a:cubicBezTo>
                <a:cubicBezTo>
                  <a:pt x="158" y="185"/>
                  <a:pt x="164" y="185"/>
                  <a:pt x="164" y="185"/>
                </a:cubicBezTo>
                <a:cubicBezTo>
                  <a:pt x="164" y="185"/>
                  <a:pt x="166" y="176"/>
                  <a:pt x="167" y="175"/>
                </a:cubicBezTo>
                <a:cubicBezTo>
                  <a:pt x="169" y="173"/>
                  <a:pt x="173" y="169"/>
                  <a:pt x="173" y="169"/>
                </a:cubicBezTo>
                <a:cubicBezTo>
                  <a:pt x="173" y="169"/>
                  <a:pt x="182" y="163"/>
                  <a:pt x="185" y="163"/>
                </a:cubicBezTo>
                <a:cubicBezTo>
                  <a:pt x="188" y="163"/>
                  <a:pt x="188" y="163"/>
                  <a:pt x="190" y="163"/>
                </a:cubicBezTo>
                <a:cubicBezTo>
                  <a:pt x="192" y="164"/>
                  <a:pt x="217" y="164"/>
                  <a:pt x="217" y="164"/>
                </a:cubicBezTo>
                <a:lnTo>
                  <a:pt x="221" y="159"/>
                </a:lnTo>
                <a:close/>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9" name="Line 8"/>
          <p:cNvSpPr>
            <a:spLocks noChangeShapeType="1"/>
          </p:cNvSpPr>
          <p:nvPr/>
        </p:nvSpPr>
        <p:spPr bwMode="auto">
          <a:xfrm>
            <a:off x="1156034" y="5612060"/>
            <a:ext cx="2233" cy="2233"/>
          </a:xfrm>
          <a:prstGeom prst="line">
            <a:avLst/>
          </a:prstGeom>
          <a:solidFill>
            <a:schemeClr val="bg1">
              <a:lumMod val="95000"/>
            </a:schemeClr>
          </a:solidFill>
          <a:ln w="9525">
            <a:solidFill>
              <a:schemeClr val="tx1">
                <a:lumMod val="50000"/>
                <a:lumOff val="50000"/>
              </a:schemeClr>
            </a:solid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0" name="Line 9"/>
          <p:cNvSpPr>
            <a:spLocks noChangeShapeType="1"/>
          </p:cNvSpPr>
          <p:nvPr/>
        </p:nvSpPr>
        <p:spPr bwMode="auto">
          <a:xfrm>
            <a:off x="1156034" y="5612060"/>
            <a:ext cx="2233" cy="2233"/>
          </a:xfrm>
          <a:prstGeom prst="line">
            <a:avLst/>
          </a:pr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1" name="Freeform 10"/>
          <p:cNvSpPr/>
          <p:nvPr/>
        </p:nvSpPr>
        <p:spPr bwMode="auto">
          <a:xfrm>
            <a:off x="731897" y="4254822"/>
            <a:ext cx="1109453" cy="1694316"/>
          </a:xfrm>
          <a:custGeom>
            <a:avLst/>
            <a:gdLst/>
            <a:ahLst/>
            <a:cxnLst>
              <a:cxn ang="0">
                <a:pos x="421" y="632"/>
              </a:cxn>
              <a:cxn ang="0">
                <a:pos x="445" y="410"/>
              </a:cxn>
              <a:cxn ang="0">
                <a:pos x="387" y="112"/>
              </a:cxn>
              <a:cxn ang="0">
                <a:pos x="241" y="14"/>
              </a:cxn>
              <a:cxn ang="0">
                <a:pos x="49" y="172"/>
              </a:cxn>
              <a:cxn ang="0">
                <a:pos x="32" y="260"/>
              </a:cxn>
              <a:cxn ang="0">
                <a:pos x="23" y="285"/>
              </a:cxn>
              <a:cxn ang="0">
                <a:pos x="7" y="297"/>
              </a:cxn>
              <a:cxn ang="0">
                <a:pos x="0" y="339"/>
              </a:cxn>
              <a:cxn ang="0">
                <a:pos x="1" y="371"/>
              </a:cxn>
              <a:cxn ang="0">
                <a:pos x="16" y="395"/>
              </a:cxn>
              <a:cxn ang="0">
                <a:pos x="42" y="415"/>
              </a:cxn>
              <a:cxn ang="0">
                <a:pos x="40" y="437"/>
              </a:cxn>
              <a:cxn ang="0">
                <a:pos x="20" y="450"/>
              </a:cxn>
              <a:cxn ang="0">
                <a:pos x="14" y="484"/>
              </a:cxn>
              <a:cxn ang="0">
                <a:pos x="27" y="485"/>
              </a:cxn>
              <a:cxn ang="0">
                <a:pos x="41" y="491"/>
              </a:cxn>
              <a:cxn ang="0">
                <a:pos x="57" y="485"/>
              </a:cxn>
              <a:cxn ang="0">
                <a:pos x="70" y="480"/>
              </a:cxn>
              <a:cxn ang="0">
                <a:pos x="88" y="485"/>
              </a:cxn>
              <a:cxn ang="0">
                <a:pos x="95" y="469"/>
              </a:cxn>
              <a:cxn ang="0">
                <a:pos x="105" y="460"/>
              </a:cxn>
              <a:cxn ang="0">
                <a:pos x="122" y="462"/>
              </a:cxn>
              <a:cxn ang="0">
                <a:pos x="131" y="467"/>
              </a:cxn>
              <a:cxn ang="0">
                <a:pos x="154" y="471"/>
              </a:cxn>
              <a:cxn ang="0">
                <a:pos x="167" y="474"/>
              </a:cxn>
              <a:cxn ang="0">
                <a:pos x="174" y="483"/>
              </a:cxn>
              <a:cxn ang="0">
                <a:pos x="182" y="490"/>
              </a:cxn>
              <a:cxn ang="0">
                <a:pos x="187" y="482"/>
              </a:cxn>
              <a:cxn ang="0">
                <a:pos x="193" y="480"/>
              </a:cxn>
              <a:cxn ang="0">
                <a:pos x="202" y="485"/>
              </a:cxn>
              <a:cxn ang="0">
                <a:pos x="196" y="503"/>
              </a:cxn>
              <a:cxn ang="0">
                <a:pos x="196" y="519"/>
              </a:cxn>
              <a:cxn ang="0">
                <a:pos x="208" y="530"/>
              </a:cxn>
              <a:cxn ang="0">
                <a:pos x="224" y="533"/>
              </a:cxn>
              <a:cxn ang="0">
                <a:pos x="226" y="554"/>
              </a:cxn>
              <a:cxn ang="0">
                <a:pos x="212" y="573"/>
              </a:cxn>
              <a:cxn ang="0">
                <a:pos x="205" y="589"/>
              </a:cxn>
              <a:cxn ang="0">
                <a:pos x="216" y="601"/>
              </a:cxn>
              <a:cxn ang="0">
                <a:pos x="234" y="616"/>
              </a:cxn>
              <a:cxn ang="0">
                <a:pos x="245" y="624"/>
              </a:cxn>
              <a:cxn ang="0">
                <a:pos x="260" y="624"/>
              </a:cxn>
              <a:cxn ang="0">
                <a:pos x="275" y="645"/>
              </a:cxn>
              <a:cxn ang="0">
                <a:pos x="295" y="644"/>
              </a:cxn>
              <a:cxn ang="0">
                <a:pos x="300" y="639"/>
              </a:cxn>
              <a:cxn ang="0">
                <a:pos x="309" y="644"/>
              </a:cxn>
              <a:cxn ang="0">
                <a:pos x="314" y="645"/>
              </a:cxn>
              <a:cxn ang="0">
                <a:pos x="323" y="640"/>
              </a:cxn>
              <a:cxn ang="0">
                <a:pos x="331" y="652"/>
              </a:cxn>
              <a:cxn ang="0">
                <a:pos x="335" y="658"/>
              </a:cxn>
              <a:cxn ang="0">
                <a:pos x="344" y="667"/>
              </a:cxn>
              <a:cxn ang="0">
                <a:pos x="381" y="680"/>
              </a:cxn>
              <a:cxn ang="0">
                <a:pos x="421" y="632"/>
              </a:cxn>
            </a:cxnLst>
            <a:rect l="0" t="0" r="r" b="b"/>
            <a:pathLst>
              <a:path w="445" h="680">
                <a:moveTo>
                  <a:pt x="421" y="632"/>
                </a:moveTo>
                <a:cubicBezTo>
                  <a:pt x="421" y="632"/>
                  <a:pt x="445" y="416"/>
                  <a:pt x="445" y="410"/>
                </a:cubicBezTo>
                <a:cubicBezTo>
                  <a:pt x="445" y="404"/>
                  <a:pt x="393" y="122"/>
                  <a:pt x="387" y="112"/>
                </a:cubicBezTo>
                <a:cubicBezTo>
                  <a:pt x="381" y="102"/>
                  <a:pt x="259" y="0"/>
                  <a:pt x="241" y="14"/>
                </a:cubicBezTo>
                <a:cubicBezTo>
                  <a:pt x="223" y="28"/>
                  <a:pt x="61" y="166"/>
                  <a:pt x="49" y="172"/>
                </a:cubicBezTo>
                <a:cubicBezTo>
                  <a:pt x="37" y="178"/>
                  <a:pt x="32" y="260"/>
                  <a:pt x="32" y="260"/>
                </a:cubicBezTo>
                <a:cubicBezTo>
                  <a:pt x="32" y="260"/>
                  <a:pt x="24" y="283"/>
                  <a:pt x="23" y="285"/>
                </a:cubicBezTo>
                <a:cubicBezTo>
                  <a:pt x="22" y="286"/>
                  <a:pt x="7" y="295"/>
                  <a:pt x="7" y="297"/>
                </a:cubicBezTo>
                <a:cubicBezTo>
                  <a:pt x="7" y="299"/>
                  <a:pt x="0" y="335"/>
                  <a:pt x="0" y="339"/>
                </a:cubicBezTo>
                <a:cubicBezTo>
                  <a:pt x="1" y="343"/>
                  <a:pt x="1" y="371"/>
                  <a:pt x="1" y="371"/>
                </a:cubicBezTo>
                <a:cubicBezTo>
                  <a:pt x="1" y="371"/>
                  <a:pt x="11" y="392"/>
                  <a:pt x="16" y="395"/>
                </a:cubicBezTo>
                <a:cubicBezTo>
                  <a:pt x="21" y="398"/>
                  <a:pt x="42" y="415"/>
                  <a:pt x="42" y="415"/>
                </a:cubicBezTo>
                <a:cubicBezTo>
                  <a:pt x="42" y="415"/>
                  <a:pt x="44" y="434"/>
                  <a:pt x="40" y="437"/>
                </a:cubicBezTo>
                <a:cubicBezTo>
                  <a:pt x="36" y="441"/>
                  <a:pt x="20" y="448"/>
                  <a:pt x="20" y="450"/>
                </a:cubicBezTo>
                <a:cubicBezTo>
                  <a:pt x="20" y="453"/>
                  <a:pt x="14" y="483"/>
                  <a:pt x="14" y="484"/>
                </a:cubicBezTo>
                <a:cubicBezTo>
                  <a:pt x="27" y="485"/>
                  <a:pt x="27" y="485"/>
                  <a:pt x="27" y="485"/>
                </a:cubicBezTo>
                <a:cubicBezTo>
                  <a:pt x="27" y="485"/>
                  <a:pt x="36" y="494"/>
                  <a:pt x="41" y="491"/>
                </a:cubicBezTo>
                <a:cubicBezTo>
                  <a:pt x="47" y="489"/>
                  <a:pt x="53" y="488"/>
                  <a:pt x="57" y="485"/>
                </a:cubicBezTo>
                <a:cubicBezTo>
                  <a:pt x="61" y="483"/>
                  <a:pt x="66" y="479"/>
                  <a:pt x="70" y="480"/>
                </a:cubicBezTo>
                <a:cubicBezTo>
                  <a:pt x="73" y="482"/>
                  <a:pt x="88" y="485"/>
                  <a:pt x="88" y="485"/>
                </a:cubicBezTo>
                <a:cubicBezTo>
                  <a:pt x="95" y="469"/>
                  <a:pt x="95" y="469"/>
                  <a:pt x="95" y="469"/>
                </a:cubicBezTo>
                <a:cubicBezTo>
                  <a:pt x="105" y="460"/>
                  <a:pt x="105" y="460"/>
                  <a:pt x="105" y="460"/>
                </a:cubicBezTo>
                <a:cubicBezTo>
                  <a:pt x="105" y="460"/>
                  <a:pt x="120" y="458"/>
                  <a:pt x="122" y="462"/>
                </a:cubicBezTo>
                <a:cubicBezTo>
                  <a:pt x="123" y="466"/>
                  <a:pt x="128" y="466"/>
                  <a:pt x="131" y="467"/>
                </a:cubicBezTo>
                <a:cubicBezTo>
                  <a:pt x="134" y="468"/>
                  <a:pt x="151" y="471"/>
                  <a:pt x="154" y="471"/>
                </a:cubicBezTo>
                <a:cubicBezTo>
                  <a:pt x="156" y="472"/>
                  <a:pt x="166" y="469"/>
                  <a:pt x="167" y="474"/>
                </a:cubicBezTo>
                <a:cubicBezTo>
                  <a:pt x="174" y="483"/>
                  <a:pt x="174" y="483"/>
                  <a:pt x="174" y="483"/>
                </a:cubicBezTo>
                <a:cubicBezTo>
                  <a:pt x="174" y="483"/>
                  <a:pt x="179" y="493"/>
                  <a:pt x="182" y="490"/>
                </a:cubicBezTo>
                <a:cubicBezTo>
                  <a:pt x="184" y="488"/>
                  <a:pt x="187" y="482"/>
                  <a:pt x="187" y="482"/>
                </a:cubicBezTo>
                <a:cubicBezTo>
                  <a:pt x="193" y="480"/>
                  <a:pt x="193" y="480"/>
                  <a:pt x="193" y="480"/>
                </a:cubicBezTo>
                <a:cubicBezTo>
                  <a:pt x="193" y="480"/>
                  <a:pt x="202" y="483"/>
                  <a:pt x="202" y="485"/>
                </a:cubicBezTo>
                <a:cubicBezTo>
                  <a:pt x="202" y="487"/>
                  <a:pt x="196" y="497"/>
                  <a:pt x="196" y="503"/>
                </a:cubicBezTo>
                <a:cubicBezTo>
                  <a:pt x="196" y="509"/>
                  <a:pt x="196" y="519"/>
                  <a:pt x="196" y="519"/>
                </a:cubicBezTo>
                <a:cubicBezTo>
                  <a:pt x="208" y="530"/>
                  <a:pt x="208" y="530"/>
                  <a:pt x="208" y="530"/>
                </a:cubicBezTo>
                <a:cubicBezTo>
                  <a:pt x="208" y="530"/>
                  <a:pt x="221" y="530"/>
                  <a:pt x="224" y="533"/>
                </a:cubicBezTo>
                <a:cubicBezTo>
                  <a:pt x="227" y="536"/>
                  <a:pt x="227" y="551"/>
                  <a:pt x="226" y="554"/>
                </a:cubicBezTo>
                <a:cubicBezTo>
                  <a:pt x="225" y="556"/>
                  <a:pt x="213" y="568"/>
                  <a:pt x="212" y="573"/>
                </a:cubicBezTo>
                <a:cubicBezTo>
                  <a:pt x="212" y="578"/>
                  <a:pt x="204" y="586"/>
                  <a:pt x="205" y="589"/>
                </a:cubicBezTo>
                <a:cubicBezTo>
                  <a:pt x="205" y="593"/>
                  <a:pt x="214" y="600"/>
                  <a:pt x="216" y="601"/>
                </a:cubicBezTo>
                <a:cubicBezTo>
                  <a:pt x="217" y="602"/>
                  <a:pt x="233" y="612"/>
                  <a:pt x="234" y="616"/>
                </a:cubicBezTo>
                <a:cubicBezTo>
                  <a:pt x="236" y="619"/>
                  <a:pt x="242" y="623"/>
                  <a:pt x="245" y="624"/>
                </a:cubicBezTo>
                <a:cubicBezTo>
                  <a:pt x="248" y="626"/>
                  <a:pt x="255" y="618"/>
                  <a:pt x="260" y="624"/>
                </a:cubicBezTo>
                <a:cubicBezTo>
                  <a:pt x="265" y="630"/>
                  <a:pt x="275" y="645"/>
                  <a:pt x="275" y="645"/>
                </a:cubicBezTo>
                <a:cubicBezTo>
                  <a:pt x="295" y="644"/>
                  <a:pt x="295" y="644"/>
                  <a:pt x="295" y="644"/>
                </a:cubicBezTo>
                <a:cubicBezTo>
                  <a:pt x="295" y="644"/>
                  <a:pt x="297" y="638"/>
                  <a:pt x="300" y="639"/>
                </a:cubicBezTo>
                <a:cubicBezTo>
                  <a:pt x="302" y="639"/>
                  <a:pt x="309" y="644"/>
                  <a:pt x="309" y="644"/>
                </a:cubicBezTo>
                <a:cubicBezTo>
                  <a:pt x="309" y="644"/>
                  <a:pt x="311" y="647"/>
                  <a:pt x="314" y="645"/>
                </a:cubicBezTo>
                <a:cubicBezTo>
                  <a:pt x="317" y="643"/>
                  <a:pt x="320" y="636"/>
                  <a:pt x="323" y="640"/>
                </a:cubicBezTo>
                <a:cubicBezTo>
                  <a:pt x="325" y="644"/>
                  <a:pt x="327" y="650"/>
                  <a:pt x="331" y="652"/>
                </a:cubicBezTo>
                <a:cubicBezTo>
                  <a:pt x="331" y="652"/>
                  <a:pt x="333" y="656"/>
                  <a:pt x="335" y="658"/>
                </a:cubicBezTo>
                <a:cubicBezTo>
                  <a:pt x="336" y="660"/>
                  <a:pt x="344" y="667"/>
                  <a:pt x="344" y="667"/>
                </a:cubicBezTo>
                <a:cubicBezTo>
                  <a:pt x="381" y="680"/>
                  <a:pt x="381" y="680"/>
                  <a:pt x="381" y="680"/>
                </a:cubicBezTo>
                <a:lnTo>
                  <a:pt x="421" y="632"/>
                </a:lnTo>
                <a:close/>
              </a:path>
            </a:pathLst>
          </a:custGeom>
          <a:solidFill>
            <a:srgbClr val="A70C1B"/>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2" name="Freeform 11"/>
          <p:cNvSpPr/>
          <p:nvPr/>
        </p:nvSpPr>
        <p:spPr bwMode="auto">
          <a:xfrm>
            <a:off x="669393" y="3256984"/>
            <a:ext cx="1549216" cy="1709941"/>
          </a:xfrm>
          <a:custGeom>
            <a:avLst/>
            <a:gdLst/>
            <a:ahLst/>
            <a:cxnLst>
              <a:cxn ang="0">
                <a:pos x="620" y="169"/>
              </a:cxn>
              <a:cxn ang="0">
                <a:pos x="501" y="34"/>
              </a:cxn>
              <a:cxn ang="0">
                <a:pos x="325" y="0"/>
              </a:cxn>
              <a:cxn ang="0">
                <a:pos x="229" y="110"/>
              </a:cxn>
              <a:cxn ang="0">
                <a:pos x="204" y="136"/>
              </a:cxn>
              <a:cxn ang="0">
                <a:pos x="183" y="162"/>
              </a:cxn>
              <a:cxn ang="0">
                <a:pos x="178" y="172"/>
              </a:cxn>
              <a:cxn ang="0">
                <a:pos x="167" y="182"/>
              </a:cxn>
              <a:cxn ang="0">
                <a:pos x="168" y="202"/>
              </a:cxn>
              <a:cxn ang="0">
                <a:pos x="164" y="222"/>
              </a:cxn>
              <a:cxn ang="0">
                <a:pos x="156" y="239"/>
              </a:cxn>
              <a:cxn ang="0">
                <a:pos x="119" y="245"/>
              </a:cxn>
              <a:cxn ang="0">
                <a:pos x="89" y="253"/>
              </a:cxn>
              <a:cxn ang="0">
                <a:pos x="74" y="254"/>
              </a:cxn>
              <a:cxn ang="0">
                <a:pos x="56" y="242"/>
              </a:cxn>
              <a:cxn ang="0">
                <a:pos x="45" y="262"/>
              </a:cxn>
              <a:cxn ang="0">
                <a:pos x="25" y="272"/>
              </a:cxn>
              <a:cxn ang="0">
                <a:pos x="30" y="282"/>
              </a:cxn>
              <a:cxn ang="0">
                <a:pos x="44" y="319"/>
              </a:cxn>
              <a:cxn ang="0">
                <a:pos x="61" y="357"/>
              </a:cxn>
              <a:cxn ang="0">
                <a:pos x="51" y="391"/>
              </a:cxn>
              <a:cxn ang="0">
                <a:pos x="40" y="405"/>
              </a:cxn>
              <a:cxn ang="0">
                <a:pos x="44" y="438"/>
              </a:cxn>
              <a:cxn ang="0">
                <a:pos x="38" y="460"/>
              </a:cxn>
              <a:cxn ang="0">
                <a:pos x="6" y="468"/>
              </a:cxn>
              <a:cxn ang="0">
                <a:pos x="4" y="485"/>
              </a:cxn>
              <a:cxn ang="0">
                <a:pos x="23" y="505"/>
              </a:cxn>
              <a:cxn ang="0">
                <a:pos x="9" y="538"/>
              </a:cxn>
              <a:cxn ang="0">
                <a:pos x="18" y="576"/>
              </a:cxn>
              <a:cxn ang="0">
                <a:pos x="35" y="590"/>
              </a:cxn>
              <a:cxn ang="0">
                <a:pos x="31" y="613"/>
              </a:cxn>
              <a:cxn ang="0">
                <a:pos x="51" y="653"/>
              </a:cxn>
              <a:cxn ang="0">
                <a:pos x="53" y="678"/>
              </a:cxn>
              <a:cxn ang="0">
                <a:pos x="63" y="676"/>
              </a:cxn>
              <a:cxn ang="0">
                <a:pos x="65" y="655"/>
              </a:cxn>
              <a:cxn ang="0">
                <a:pos x="81" y="671"/>
              </a:cxn>
              <a:cxn ang="0">
                <a:pos x="93" y="666"/>
              </a:cxn>
              <a:cxn ang="0">
                <a:pos x="110" y="675"/>
              </a:cxn>
              <a:cxn ang="0">
                <a:pos x="133" y="673"/>
              </a:cxn>
              <a:cxn ang="0">
                <a:pos x="133" y="652"/>
              </a:cxn>
              <a:cxn ang="0">
                <a:pos x="137" y="631"/>
              </a:cxn>
              <a:cxn ang="0">
                <a:pos x="152" y="632"/>
              </a:cxn>
              <a:cxn ang="0">
                <a:pos x="169" y="605"/>
              </a:cxn>
              <a:cxn ang="0">
                <a:pos x="221" y="583"/>
              </a:cxn>
              <a:cxn ang="0">
                <a:pos x="246" y="567"/>
              </a:cxn>
              <a:cxn ang="0">
                <a:pos x="290" y="550"/>
              </a:cxn>
              <a:cxn ang="0">
                <a:pos x="296" y="525"/>
              </a:cxn>
              <a:cxn ang="0">
                <a:pos x="312" y="500"/>
              </a:cxn>
              <a:cxn ang="0">
                <a:pos x="331" y="515"/>
              </a:cxn>
              <a:cxn ang="0">
                <a:pos x="350" y="540"/>
              </a:cxn>
              <a:cxn ang="0">
                <a:pos x="359" y="565"/>
              </a:cxn>
              <a:cxn ang="0">
                <a:pos x="561" y="461"/>
              </a:cxn>
            </a:cxnLst>
            <a:rect l="0" t="0" r="r" b="b"/>
            <a:pathLst>
              <a:path w="621" h="686">
                <a:moveTo>
                  <a:pt x="617" y="302"/>
                </a:moveTo>
                <a:cubicBezTo>
                  <a:pt x="617" y="299"/>
                  <a:pt x="621" y="176"/>
                  <a:pt x="620" y="169"/>
                </a:cubicBezTo>
                <a:cubicBezTo>
                  <a:pt x="620" y="162"/>
                  <a:pt x="602" y="58"/>
                  <a:pt x="594" y="53"/>
                </a:cubicBezTo>
                <a:cubicBezTo>
                  <a:pt x="587" y="49"/>
                  <a:pt x="505" y="34"/>
                  <a:pt x="501" y="34"/>
                </a:cubicBezTo>
                <a:cubicBezTo>
                  <a:pt x="498" y="34"/>
                  <a:pt x="416" y="30"/>
                  <a:pt x="413" y="32"/>
                </a:cubicBezTo>
                <a:cubicBezTo>
                  <a:pt x="409" y="35"/>
                  <a:pt x="325" y="0"/>
                  <a:pt x="325" y="0"/>
                </a:cubicBezTo>
                <a:cubicBezTo>
                  <a:pt x="325" y="0"/>
                  <a:pt x="250" y="20"/>
                  <a:pt x="246" y="46"/>
                </a:cubicBezTo>
                <a:cubicBezTo>
                  <a:pt x="242" y="73"/>
                  <a:pt x="233" y="110"/>
                  <a:pt x="229" y="110"/>
                </a:cubicBezTo>
                <a:cubicBezTo>
                  <a:pt x="225" y="111"/>
                  <a:pt x="212" y="127"/>
                  <a:pt x="212" y="127"/>
                </a:cubicBezTo>
                <a:cubicBezTo>
                  <a:pt x="204" y="136"/>
                  <a:pt x="204" y="136"/>
                  <a:pt x="204" y="136"/>
                </a:cubicBezTo>
                <a:cubicBezTo>
                  <a:pt x="204" y="136"/>
                  <a:pt x="193" y="145"/>
                  <a:pt x="192" y="146"/>
                </a:cubicBezTo>
                <a:cubicBezTo>
                  <a:pt x="192" y="147"/>
                  <a:pt x="183" y="161"/>
                  <a:pt x="183" y="162"/>
                </a:cubicBezTo>
                <a:cubicBezTo>
                  <a:pt x="183" y="163"/>
                  <a:pt x="184" y="169"/>
                  <a:pt x="184" y="169"/>
                </a:cubicBezTo>
                <a:cubicBezTo>
                  <a:pt x="184" y="169"/>
                  <a:pt x="179" y="172"/>
                  <a:pt x="178" y="172"/>
                </a:cubicBezTo>
                <a:cubicBezTo>
                  <a:pt x="178" y="172"/>
                  <a:pt x="173" y="171"/>
                  <a:pt x="172" y="173"/>
                </a:cubicBezTo>
                <a:cubicBezTo>
                  <a:pt x="171" y="174"/>
                  <a:pt x="168" y="179"/>
                  <a:pt x="167" y="182"/>
                </a:cubicBezTo>
                <a:cubicBezTo>
                  <a:pt x="166" y="186"/>
                  <a:pt x="163" y="193"/>
                  <a:pt x="163" y="195"/>
                </a:cubicBezTo>
                <a:cubicBezTo>
                  <a:pt x="163" y="198"/>
                  <a:pt x="167" y="199"/>
                  <a:pt x="168" y="202"/>
                </a:cubicBezTo>
                <a:cubicBezTo>
                  <a:pt x="169" y="205"/>
                  <a:pt x="171" y="212"/>
                  <a:pt x="171" y="212"/>
                </a:cubicBezTo>
                <a:cubicBezTo>
                  <a:pt x="171" y="213"/>
                  <a:pt x="165" y="220"/>
                  <a:pt x="164" y="222"/>
                </a:cubicBezTo>
                <a:cubicBezTo>
                  <a:pt x="163" y="224"/>
                  <a:pt x="162" y="232"/>
                  <a:pt x="161" y="233"/>
                </a:cubicBezTo>
                <a:cubicBezTo>
                  <a:pt x="160" y="235"/>
                  <a:pt x="157" y="238"/>
                  <a:pt x="156" y="239"/>
                </a:cubicBezTo>
                <a:cubicBezTo>
                  <a:pt x="155" y="240"/>
                  <a:pt x="145" y="240"/>
                  <a:pt x="144" y="241"/>
                </a:cubicBezTo>
                <a:cubicBezTo>
                  <a:pt x="143" y="242"/>
                  <a:pt x="120" y="245"/>
                  <a:pt x="119" y="245"/>
                </a:cubicBezTo>
                <a:cubicBezTo>
                  <a:pt x="117" y="246"/>
                  <a:pt x="96" y="244"/>
                  <a:pt x="96" y="244"/>
                </a:cubicBezTo>
                <a:cubicBezTo>
                  <a:pt x="96" y="244"/>
                  <a:pt x="91" y="251"/>
                  <a:pt x="89" y="253"/>
                </a:cubicBezTo>
                <a:cubicBezTo>
                  <a:pt x="88" y="254"/>
                  <a:pt x="83" y="255"/>
                  <a:pt x="82" y="255"/>
                </a:cubicBezTo>
                <a:cubicBezTo>
                  <a:pt x="81" y="255"/>
                  <a:pt x="74" y="254"/>
                  <a:pt x="74" y="254"/>
                </a:cubicBezTo>
                <a:cubicBezTo>
                  <a:pt x="63" y="246"/>
                  <a:pt x="63" y="246"/>
                  <a:pt x="63" y="246"/>
                </a:cubicBezTo>
                <a:cubicBezTo>
                  <a:pt x="63" y="246"/>
                  <a:pt x="57" y="242"/>
                  <a:pt x="56" y="242"/>
                </a:cubicBezTo>
                <a:cubicBezTo>
                  <a:pt x="56" y="242"/>
                  <a:pt x="49" y="247"/>
                  <a:pt x="50" y="249"/>
                </a:cubicBezTo>
                <a:cubicBezTo>
                  <a:pt x="50" y="251"/>
                  <a:pt x="47" y="260"/>
                  <a:pt x="45" y="262"/>
                </a:cubicBezTo>
                <a:cubicBezTo>
                  <a:pt x="44" y="264"/>
                  <a:pt x="42" y="269"/>
                  <a:pt x="41" y="270"/>
                </a:cubicBezTo>
                <a:cubicBezTo>
                  <a:pt x="39" y="272"/>
                  <a:pt x="25" y="272"/>
                  <a:pt x="25" y="272"/>
                </a:cubicBezTo>
                <a:cubicBezTo>
                  <a:pt x="25" y="272"/>
                  <a:pt x="18" y="263"/>
                  <a:pt x="18" y="268"/>
                </a:cubicBezTo>
                <a:cubicBezTo>
                  <a:pt x="18" y="273"/>
                  <a:pt x="30" y="280"/>
                  <a:pt x="30" y="282"/>
                </a:cubicBezTo>
                <a:cubicBezTo>
                  <a:pt x="30" y="285"/>
                  <a:pt x="32" y="298"/>
                  <a:pt x="33" y="301"/>
                </a:cubicBezTo>
                <a:cubicBezTo>
                  <a:pt x="34" y="304"/>
                  <a:pt x="44" y="319"/>
                  <a:pt x="44" y="319"/>
                </a:cubicBezTo>
                <a:cubicBezTo>
                  <a:pt x="45" y="320"/>
                  <a:pt x="56" y="339"/>
                  <a:pt x="56" y="340"/>
                </a:cubicBezTo>
                <a:cubicBezTo>
                  <a:pt x="57" y="341"/>
                  <a:pt x="61" y="355"/>
                  <a:pt x="61" y="357"/>
                </a:cubicBezTo>
                <a:cubicBezTo>
                  <a:pt x="61" y="358"/>
                  <a:pt x="59" y="373"/>
                  <a:pt x="58" y="375"/>
                </a:cubicBezTo>
                <a:cubicBezTo>
                  <a:pt x="57" y="377"/>
                  <a:pt x="51" y="390"/>
                  <a:pt x="51" y="391"/>
                </a:cubicBezTo>
                <a:cubicBezTo>
                  <a:pt x="50" y="391"/>
                  <a:pt x="46" y="396"/>
                  <a:pt x="46" y="396"/>
                </a:cubicBezTo>
                <a:cubicBezTo>
                  <a:pt x="46" y="396"/>
                  <a:pt x="44" y="398"/>
                  <a:pt x="40" y="405"/>
                </a:cubicBezTo>
                <a:cubicBezTo>
                  <a:pt x="37" y="413"/>
                  <a:pt x="34" y="418"/>
                  <a:pt x="34" y="419"/>
                </a:cubicBezTo>
                <a:cubicBezTo>
                  <a:pt x="35" y="420"/>
                  <a:pt x="40" y="435"/>
                  <a:pt x="44" y="438"/>
                </a:cubicBezTo>
                <a:cubicBezTo>
                  <a:pt x="47" y="440"/>
                  <a:pt x="50" y="444"/>
                  <a:pt x="48" y="447"/>
                </a:cubicBezTo>
                <a:cubicBezTo>
                  <a:pt x="47" y="451"/>
                  <a:pt x="39" y="458"/>
                  <a:pt x="38" y="460"/>
                </a:cubicBezTo>
                <a:cubicBezTo>
                  <a:pt x="37" y="461"/>
                  <a:pt x="20" y="464"/>
                  <a:pt x="20" y="464"/>
                </a:cubicBezTo>
                <a:cubicBezTo>
                  <a:pt x="20" y="464"/>
                  <a:pt x="7" y="467"/>
                  <a:pt x="6" y="468"/>
                </a:cubicBezTo>
                <a:cubicBezTo>
                  <a:pt x="5" y="469"/>
                  <a:pt x="0" y="473"/>
                  <a:pt x="0" y="474"/>
                </a:cubicBezTo>
                <a:cubicBezTo>
                  <a:pt x="0" y="475"/>
                  <a:pt x="1" y="484"/>
                  <a:pt x="4" y="485"/>
                </a:cubicBezTo>
                <a:cubicBezTo>
                  <a:pt x="8" y="487"/>
                  <a:pt x="16" y="494"/>
                  <a:pt x="17" y="494"/>
                </a:cubicBezTo>
                <a:cubicBezTo>
                  <a:pt x="18" y="495"/>
                  <a:pt x="24" y="504"/>
                  <a:pt x="23" y="505"/>
                </a:cubicBezTo>
                <a:cubicBezTo>
                  <a:pt x="22" y="507"/>
                  <a:pt x="9" y="522"/>
                  <a:pt x="8" y="524"/>
                </a:cubicBezTo>
                <a:cubicBezTo>
                  <a:pt x="7" y="525"/>
                  <a:pt x="9" y="535"/>
                  <a:pt x="9" y="538"/>
                </a:cubicBezTo>
                <a:cubicBezTo>
                  <a:pt x="8" y="541"/>
                  <a:pt x="12" y="557"/>
                  <a:pt x="12" y="558"/>
                </a:cubicBezTo>
                <a:cubicBezTo>
                  <a:pt x="12" y="558"/>
                  <a:pt x="18" y="576"/>
                  <a:pt x="18" y="576"/>
                </a:cubicBezTo>
                <a:cubicBezTo>
                  <a:pt x="29" y="583"/>
                  <a:pt x="29" y="583"/>
                  <a:pt x="29" y="583"/>
                </a:cubicBezTo>
                <a:cubicBezTo>
                  <a:pt x="29" y="583"/>
                  <a:pt x="35" y="590"/>
                  <a:pt x="35" y="590"/>
                </a:cubicBezTo>
                <a:cubicBezTo>
                  <a:pt x="35" y="591"/>
                  <a:pt x="31" y="601"/>
                  <a:pt x="31" y="601"/>
                </a:cubicBezTo>
                <a:cubicBezTo>
                  <a:pt x="31" y="602"/>
                  <a:pt x="30" y="611"/>
                  <a:pt x="31" y="613"/>
                </a:cubicBezTo>
                <a:cubicBezTo>
                  <a:pt x="33" y="615"/>
                  <a:pt x="42" y="633"/>
                  <a:pt x="43" y="635"/>
                </a:cubicBezTo>
                <a:cubicBezTo>
                  <a:pt x="44" y="637"/>
                  <a:pt x="51" y="650"/>
                  <a:pt x="51" y="653"/>
                </a:cubicBezTo>
                <a:cubicBezTo>
                  <a:pt x="51" y="655"/>
                  <a:pt x="53" y="664"/>
                  <a:pt x="52" y="667"/>
                </a:cubicBezTo>
                <a:cubicBezTo>
                  <a:pt x="52" y="670"/>
                  <a:pt x="53" y="677"/>
                  <a:pt x="53" y="678"/>
                </a:cubicBezTo>
                <a:cubicBezTo>
                  <a:pt x="52" y="679"/>
                  <a:pt x="50" y="685"/>
                  <a:pt x="52" y="685"/>
                </a:cubicBezTo>
                <a:cubicBezTo>
                  <a:pt x="53" y="686"/>
                  <a:pt x="63" y="677"/>
                  <a:pt x="63" y="676"/>
                </a:cubicBezTo>
                <a:cubicBezTo>
                  <a:pt x="63" y="675"/>
                  <a:pt x="62" y="659"/>
                  <a:pt x="62" y="659"/>
                </a:cubicBezTo>
                <a:cubicBezTo>
                  <a:pt x="62" y="659"/>
                  <a:pt x="64" y="654"/>
                  <a:pt x="65" y="655"/>
                </a:cubicBezTo>
                <a:cubicBezTo>
                  <a:pt x="66" y="657"/>
                  <a:pt x="73" y="677"/>
                  <a:pt x="73" y="678"/>
                </a:cubicBezTo>
                <a:cubicBezTo>
                  <a:pt x="73" y="678"/>
                  <a:pt x="80" y="673"/>
                  <a:pt x="81" y="671"/>
                </a:cubicBezTo>
                <a:cubicBezTo>
                  <a:pt x="82" y="669"/>
                  <a:pt x="82" y="668"/>
                  <a:pt x="84" y="667"/>
                </a:cubicBezTo>
                <a:cubicBezTo>
                  <a:pt x="85" y="666"/>
                  <a:pt x="86" y="665"/>
                  <a:pt x="93" y="666"/>
                </a:cubicBezTo>
                <a:cubicBezTo>
                  <a:pt x="99" y="667"/>
                  <a:pt x="104" y="663"/>
                  <a:pt x="106" y="667"/>
                </a:cubicBezTo>
                <a:cubicBezTo>
                  <a:pt x="108" y="671"/>
                  <a:pt x="108" y="674"/>
                  <a:pt x="110" y="675"/>
                </a:cubicBezTo>
                <a:cubicBezTo>
                  <a:pt x="113" y="676"/>
                  <a:pt x="121" y="677"/>
                  <a:pt x="121" y="677"/>
                </a:cubicBezTo>
                <a:cubicBezTo>
                  <a:pt x="121" y="677"/>
                  <a:pt x="132" y="674"/>
                  <a:pt x="133" y="673"/>
                </a:cubicBezTo>
                <a:cubicBezTo>
                  <a:pt x="134" y="673"/>
                  <a:pt x="139" y="668"/>
                  <a:pt x="137" y="664"/>
                </a:cubicBezTo>
                <a:cubicBezTo>
                  <a:pt x="136" y="659"/>
                  <a:pt x="134" y="654"/>
                  <a:pt x="133" y="652"/>
                </a:cubicBezTo>
                <a:cubicBezTo>
                  <a:pt x="131" y="650"/>
                  <a:pt x="126" y="643"/>
                  <a:pt x="126" y="641"/>
                </a:cubicBezTo>
                <a:cubicBezTo>
                  <a:pt x="126" y="639"/>
                  <a:pt x="137" y="630"/>
                  <a:pt x="137" y="631"/>
                </a:cubicBezTo>
                <a:cubicBezTo>
                  <a:pt x="137" y="631"/>
                  <a:pt x="146" y="635"/>
                  <a:pt x="147" y="635"/>
                </a:cubicBezTo>
                <a:cubicBezTo>
                  <a:pt x="149" y="635"/>
                  <a:pt x="151" y="636"/>
                  <a:pt x="152" y="632"/>
                </a:cubicBezTo>
                <a:cubicBezTo>
                  <a:pt x="152" y="629"/>
                  <a:pt x="155" y="619"/>
                  <a:pt x="155" y="619"/>
                </a:cubicBezTo>
                <a:cubicBezTo>
                  <a:pt x="155" y="619"/>
                  <a:pt x="168" y="605"/>
                  <a:pt x="169" y="605"/>
                </a:cubicBezTo>
                <a:cubicBezTo>
                  <a:pt x="169" y="605"/>
                  <a:pt x="193" y="598"/>
                  <a:pt x="193" y="598"/>
                </a:cubicBezTo>
                <a:cubicBezTo>
                  <a:pt x="221" y="583"/>
                  <a:pt x="221" y="583"/>
                  <a:pt x="221" y="583"/>
                </a:cubicBezTo>
                <a:cubicBezTo>
                  <a:pt x="221" y="583"/>
                  <a:pt x="243" y="582"/>
                  <a:pt x="244" y="581"/>
                </a:cubicBezTo>
                <a:cubicBezTo>
                  <a:pt x="245" y="579"/>
                  <a:pt x="244" y="569"/>
                  <a:pt x="246" y="567"/>
                </a:cubicBezTo>
                <a:cubicBezTo>
                  <a:pt x="248" y="565"/>
                  <a:pt x="257" y="558"/>
                  <a:pt x="260" y="558"/>
                </a:cubicBezTo>
                <a:cubicBezTo>
                  <a:pt x="263" y="559"/>
                  <a:pt x="290" y="550"/>
                  <a:pt x="290" y="550"/>
                </a:cubicBezTo>
                <a:cubicBezTo>
                  <a:pt x="290" y="550"/>
                  <a:pt x="298" y="536"/>
                  <a:pt x="298" y="534"/>
                </a:cubicBezTo>
                <a:cubicBezTo>
                  <a:pt x="298" y="533"/>
                  <a:pt x="294" y="528"/>
                  <a:pt x="296" y="525"/>
                </a:cubicBezTo>
                <a:cubicBezTo>
                  <a:pt x="298" y="523"/>
                  <a:pt x="310" y="518"/>
                  <a:pt x="310" y="518"/>
                </a:cubicBezTo>
                <a:cubicBezTo>
                  <a:pt x="310" y="518"/>
                  <a:pt x="312" y="501"/>
                  <a:pt x="312" y="500"/>
                </a:cubicBezTo>
                <a:cubicBezTo>
                  <a:pt x="312" y="500"/>
                  <a:pt x="314" y="490"/>
                  <a:pt x="315" y="493"/>
                </a:cubicBezTo>
                <a:cubicBezTo>
                  <a:pt x="317" y="495"/>
                  <a:pt x="329" y="510"/>
                  <a:pt x="331" y="515"/>
                </a:cubicBezTo>
                <a:cubicBezTo>
                  <a:pt x="332" y="520"/>
                  <a:pt x="337" y="526"/>
                  <a:pt x="339" y="528"/>
                </a:cubicBezTo>
                <a:cubicBezTo>
                  <a:pt x="341" y="529"/>
                  <a:pt x="349" y="533"/>
                  <a:pt x="350" y="540"/>
                </a:cubicBezTo>
                <a:cubicBezTo>
                  <a:pt x="350" y="547"/>
                  <a:pt x="352" y="553"/>
                  <a:pt x="353" y="555"/>
                </a:cubicBezTo>
                <a:cubicBezTo>
                  <a:pt x="353" y="557"/>
                  <a:pt x="359" y="565"/>
                  <a:pt x="359" y="565"/>
                </a:cubicBezTo>
                <a:cubicBezTo>
                  <a:pt x="360" y="566"/>
                  <a:pt x="450" y="608"/>
                  <a:pt x="450" y="608"/>
                </a:cubicBezTo>
                <a:cubicBezTo>
                  <a:pt x="450" y="608"/>
                  <a:pt x="559" y="465"/>
                  <a:pt x="561" y="461"/>
                </a:cubicBezTo>
                <a:cubicBezTo>
                  <a:pt x="563" y="457"/>
                  <a:pt x="617" y="302"/>
                  <a:pt x="617" y="302"/>
                </a:cubicBezTo>
                <a:close/>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3" name="Freeform 12"/>
          <p:cNvSpPr/>
          <p:nvPr/>
        </p:nvSpPr>
        <p:spPr bwMode="auto">
          <a:xfrm>
            <a:off x="1022096" y="2477912"/>
            <a:ext cx="2167563" cy="1980050"/>
          </a:xfrm>
          <a:custGeom>
            <a:avLst/>
            <a:gdLst/>
            <a:ahLst/>
            <a:cxnLst>
              <a:cxn ang="0">
                <a:pos x="500" y="89"/>
              </a:cxn>
              <a:cxn ang="0">
                <a:pos x="441" y="24"/>
              </a:cxn>
              <a:cxn ang="0">
                <a:pos x="351" y="9"/>
              </a:cxn>
              <a:cxn ang="0">
                <a:pos x="313" y="45"/>
              </a:cxn>
              <a:cxn ang="0">
                <a:pos x="343" y="69"/>
              </a:cxn>
              <a:cxn ang="0">
                <a:pos x="348" y="101"/>
              </a:cxn>
              <a:cxn ang="0">
                <a:pos x="326" y="117"/>
              </a:cxn>
              <a:cxn ang="0">
                <a:pos x="313" y="152"/>
              </a:cxn>
              <a:cxn ang="0">
                <a:pos x="341" y="208"/>
              </a:cxn>
              <a:cxn ang="0">
                <a:pos x="302" y="192"/>
              </a:cxn>
              <a:cxn ang="0">
                <a:pos x="302" y="130"/>
              </a:cxn>
              <a:cxn ang="0">
                <a:pos x="290" y="87"/>
              </a:cxn>
              <a:cxn ang="0">
                <a:pos x="261" y="101"/>
              </a:cxn>
              <a:cxn ang="0">
                <a:pos x="265" y="134"/>
              </a:cxn>
              <a:cxn ang="0">
                <a:pos x="240" y="116"/>
              </a:cxn>
              <a:cxn ang="0">
                <a:pos x="248" y="77"/>
              </a:cxn>
              <a:cxn ang="0">
                <a:pos x="225" y="35"/>
              </a:cxn>
              <a:cxn ang="0">
                <a:pos x="159" y="51"/>
              </a:cxn>
              <a:cxn ang="0">
                <a:pos x="97" y="56"/>
              </a:cxn>
              <a:cxn ang="0">
                <a:pos x="80" y="95"/>
              </a:cxn>
              <a:cxn ang="0">
                <a:pos x="64" y="139"/>
              </a:cxn>
              <a:cxn ang="0">
                <a:pos x="110" y="151"/>
              </a:cxn>
              <a:cxn ang="0">
                <a:pos x="123" y="185"/>
              </a:cxn>
              <a:cxn ang="0">
                <a:pos x="90" y="164"/>
              </a:cxn>
              <a:cxn ang="0">
                <a:pos x="94" y="245"/>
              </a:cxn>
              <a:cxn ang="0">
                <a:pos x="73" y="327"/>
              </a:cxn>
              <a:cxn ang="0">
                <a:pos x="28" y="344"/>
              </a:cxn>
              <a:cxn ang="0">
                <a:pos x="13" y="398"/>
              </a:cxn>
              <a:cxn ang="0">
                <a:pos x="52" y="395"/>
              </a:cxn>
              <a:cxn ang="0">
                <a:pos x="68" y="438"/>
              </a:cxn>
              <a:cxn ang="0">
                <a:pos x="132" y="415"/>
              </a:cxn>
              <a:cxn ang="0">
                <a:pos x="134" y="378"/>
              </a:cxn>
              <a:cxn ang="0">
                <a:pos x="178" y="385"/>
              </a:cxn>
              <a:cxn ang="0">
                <a:pos x="201" y="442"/>
              </a:cxn>
              <a:cxn ang="0">
                <a:pos x="189" y="481"/>
              </a:cxn>
              <a:cxn ang="0">
                <a:pos x="240" y="489"/>
              </a:cxn>
              <a:cxn ang="0">
                <a:pos x="285" y="478"/>
              </a:cxn>
              <a:cxn ang="0">
                <a:pos x="309" y="451"/>
              </a:cxn>
              <a:cxn ang="0">
                <a:pos x="297" y="415"/>
              </a:cxn>
              <a:cxn ang="0">
                <a:pos x="288" y="382"/>
              </a:cxn>
              <a:cxn ang="0">
                <a:pos x="306" y="370"/>
              </a:cxn>
              <a:cxn ang="0">
                <a:pos x="333" y="385"/>
              </a:cxn>
              <a:cxn ang="0">
                <a:pos x="371" y="398"/>
              </a:cxn>
              <a:cxn ang="0">
                <a:pos x="400" y="366"/>
              </a:cxn>
              <a:cxn ang="0">
                <a:pos x="390" y="432"/>
              </a:cxn>
              <a:cxn ang="0">
                <a:pos x="407" y="479"/>
              </a:cxn>
              <a:cxn ang="0">
                <a:pos x="424" y="515"/>
              </a:cxn>
              <a:cxn ang="0">
                <a:pos x="439" y="568"/>
              </a:cxn>
              <a:cxn ang="0">
                <a:pos x="436" y="614"/>
              </a:cxn>
              <a:cxn ang="0">
                <a:pos x="674" y="706"/>
              </a:cxn>
              <a:cxn ang="0">
                <a:pos x="835" y="240"/>
              </a:cxn>
            </a:cxnLst>
            <a:rect l="0" t="0" r="r" b="b"/>
            <a:pathLst>
              <a:path w="870" h="795">
                <a:moveTo>
                  <a:pt x="559" y="111"/>
                </a:moveTo>
                <a:cubicBezTo>
                  <a:pt x="559" y="111"/>
                  <a:pt x="537" y="119"/>
                  <a:pt x="536" y="119"/>
                </a:cubicBezTo>
                <a:cubicBezTo>
                  <a:pt x="535" y="119"/>
                  <a:pt x="514" y="111"/>
                  <a:pt x="514" y="111"/>
                </a:cubicBezTo>
                <a:cubicBezTo>
                  <a:pt x="505" y="101"/>
                  <a:pt x="505" y="101"/>
                  <a:pt x="505" y="101"/>
                </a:cubicBezTo>
                <a:cubicBezTo>
                  <a:pt x="500" y="89"/>
                  <a:pt x="500" y="89"/>
                  <a:pt x="500" y="89"/>
                </a:cubicBezTo>
                <a:cubicBezTo>
                  <a:pt x="500" y="89"/>
                  <a:pt x="487" y="88"/>
                  <a:pt x="485" y="85"/>
                </a:cubicBezTo>
                <a:cubicBezTo>
                  <a:pt x="483" y="83"/>
                  <a:pt x="475" y="66"/>
                  <a:pt x="475" y="66"/>
                </a:cubicBezTo>
                <a:cubicBezTo>
                  <a:pt x="475" y="66"/>
                  <a:pt x="470" y="57"/>
                  <a:pt x="468" y="54"/>
                </a:cubicBezTo>
                <a:cubicBezTo>
                  <a:pt x="466" y="51"/>
                  <a:pt x="446" y="37"/>
                  <a:pt x="446" y="37"/>
                </a:cubicBezTo>
                <a:cubicBezTo>
                  <a:pt x="441" y="24"/>
                  <a:pt x="441" y="24"/>
                  <a:pt x="441" y="24"/>
                </a:cubicBezTo>
                <a:cubicBezTo>
                  <a:pt x="421" y="16"/>
                  <a:pt x="421" y="16"/>
                  <a:pt x="421" y="16"/>
                </a:cubicBezTo>
                <a:cubicBezTo>
                  <a:pt x="421" y="16"/>
                  <a:pt x="406" y="12"/>
                  <a:pt x="402" y="14"/>
                </a:cubicBezTo>
                <a:cubicBezTo>
                  <a:pt x="398" y="16"/>
                  <a:pt x="382" y="18"/>
                  <a:pt x="382" y="18"/>
                </a:cubicBezTo>
                <a:cubicBezTo>
                  <a:pt x="366" y="17"/>
                  <a:pt x="366" y="17"/>
                  <a:pt x="366" y="17"/>
                </a:cubicBezTo>
                <a:cubicBezTo>
                  <a:pt x="351" y="9"/>
                  <a:pt x="351" y="9"/>
                  <a:pt x="351" y="9"/>
                </a:cubicBezTo>
                <a:cubicBezTo>
                  <a:pt x="340" y="0"/>
                  <a:pt x="340" y="0"/>
                  <a:pt x="340" y="0"/>
                </a:cubicBezTo>
                <a:cubicBezTo>
                  <a:pt x="325" y="11"/>
                  <a:pt x="325" y="11"/>
                  <a:pt x="325" y="11"/>
                </a:cubicBezTo>
                <a:cubicBezTo>
                  <a:pt x="325" y="11"/>
                  <a:pt x="319" y="15"/>
                  <a:pt x="318" y="19"/>
                </a:cubicBezTo>
                <a:cubicBezTo>
                  <a:pt x="316" y="23"/>
                  <a:pt x="316" y="27"/>
                  <a:pt x="316" y="30"/>
                </a:cubicBezTo>
                <a:cubicBezTo>
                  <a:pt x="316" y="33"/>
                  <a:pt x="313" y="43"/>
                  <a:pt x="313" y="45"/>
                </a:cubicBezTo>
                <a:cubicBezTo>
                  <a:pt x="313" y="47"/>
                  <a:pt x="314" y="58"/>
                  <a:pt x="314" y="58"/>
                </a:cubicBezTo>
                <a:cubicBezTo>
                  <a:pt x="322" y="66"/>
                  <a:pt x="322" y="66"/>
                  <a:pt x="322" y="66"/>
                </a:cubicBezTo>
                <a:cubicBezTo>
                  <a:pt x="322" y="66"/>
                  <a:pt x="324" y="69"/>
                  <a:pt x="325" y="69"/>
                </a:cubicBezTo>
                <a:cubicBezTo>
                  <a:pt x="327" y="69"/>
                  <a:pt x="337" y="70"/>
                  <a:pt x="337" y="70"/>
                </a:cubicBezTo>
                <a:cubicBezTo>
                  <a:pt x="337" y="70"/>
                  <a:pt x="342" y="69"/>
                  <a:pt x="343" y="69"/>
                </a:cubicBezTo>
                <a:cubicBezTo>
                  <a:pt x="344" y="69"/>
                  <a:pt x="350" y="68"/>
                  <a:pt x="350" y="70"/>
                </a:cubicBezTo>
                <a:cubicBezTo>
                  <a:pt x="349" y="71"/>
                  <a:pt x="354" y="72"/>
                  <a:pt x="352" y="75"/>
                </a:cubicBezTo>
                <a:cubicBezTo>
                  <a:pt x="351" y="78"/>
                  <a:pt x="346" y="80"/>
                  <a:pt x="346" y="83"/>
                </a:cubicBezTo>
                <a:cubicBezTo>
                  <a:pt x="345" y="86"/>
                  <a:pt x="345" y="91"/>
                  <a:pt x="345" y="93"/>
                </a:cubicBezTo>
                <a:cubicBezTo>
                  <a:pt x="346" y="95"/>
                  <a:pt x="348" y="98"/>
                  <a:pt x="348" y="101"/>
                </a:cubicBezTo>
                <a:cubicBezTo>
                  <a:pt x="348" y="104"/>
                  <a:pt x="350" y="109"/>
                  <a:pt x="350" y="113"/>
                </a:cubicBezTo>
                <a:cubicBezTo>
                  <a:pt x="350" y="116"/>
                  <a:pt x="351" y="119"/>
                  <a:pt x="348" y="121"/>
                </a:cubicBezTo>
                <a:cubicBezTo>
                  <a:pt x="346" y="123"/>
                  <a:pt x="341" y="123"/>
                  <a:pt x="340" y="123"/>
                </a:cubicBezTo>
                <a:cubicBezTo>
                  <a:pt x="338" y="123"/>
                  <a:pt x="332" y="123"/>
                  <a:pt x="332" y="123"/>
                </a:cubicBezTo>
                <a:cubicBezTo>
                  <a:pt x="326" y="117"/>
                  <a:pt x="326" y="117"/>
                  <a:pt x="326" y="117"/>
                </a:cubicBezTo>
                <a:cubicBezTo>
                  <a:pt x="326" y="117"/>
                  <a:pt x="323" y="113"/>
                  <a:pt x="321" y="115"/>
                </a:cubicBezTo>
                <a:cubicBezTo>
                  <a:pt x="318" y="117"/>
                  <a:pt x="320" y="116"/>
                  <a:pt x="319" y="117"/>
                </a:cubicBezTo>
                <a:cubicBezTo>
                  <a:pt x="318" y="122"/>
                  <a:pt x="316" y="125"/>
                  <a:pt x="316" y="126"/>
                </a:cubicBezTo>
                <a:cubicBezTo>
                  <a:pt x="317" y="127"/>
                  <a:pt x="311" y="145"/>
                  <a:pt x="311" y="145"/>
                </a:cubicBezTo>
                <a:cubicBezTo>
                  <a:pt x="313" y="152"/>
                  <a:pt x="313" y="152"/>
                  <a:pt x="313" y="152"/>
                </a:cubicBezTo>
                <a:cubicBezTo>
                  <a:pt x="313" y="152"/>
                  <a:pt x="312" y="162"/>
                  <a:pt x="313" y="165"/>
                </a:cubicBezTo>
                <a:cubicBezTo>
                  <a:pt x="313" y="168"/>
                  <a:pt x="308" y="175"/>
                  <a:pt x="310" y="178"/>
                </a:cubicBezTo>
                <a:cubicBezTo>
                  <a:pt x="311" y="181"/>
                  <a:pt x="318" y="195"/>
                  <a:pt x="318" y="195"/>
                </a:cubicBezTo>
                <a:cubicBezTo>
                  <a:pt x="332" y="203"/>
                  <a:pt x="332" y="203"/>
                  <a:pt x="332" y="203"/>
                </a:cubicBezTo>
                <a:cubicBezTo>
                  <a:pt x="341" y="208"/>
                  <a:pt x="341" y="208"/>
                  <a:pt x="341" y="208"/>
                </a:cubicBezTo>
                <a:cubicBezTo>
                  <a:pt x="345" y="214"/>
                  <a:pt x="345" y="214"/>
                  <a:pt x="345" y="214"/>
                </a:cubicBezTo>
                <a:cubicBezTo>
                  <a:pt x="345" y="214"/>
                  <a:pt x="333" y="211"/>
                  <a:pt x="332" y="211"/>
                </a:cubicBezTo>
                <a:cubicBezTo>
                  <a:pt x="331" y="210"/>
                  <a:pt x="321" y="206"/>
                  <a:pt x="321" y="206"/>
                </a:cubicBezTo>
                <a:cubicBezTo>
                  <a:pt x="312" y="202"/>
                  <a:pt x="312" y="202"/>
                  <a:pt x="312" y="202"/>
                </a:cubicBezTo>
                <a:cubicBezTo>
                  <a:pt x="302" y="192"/>
                  <a:pt x="302" y="192"/>
                  <a:pt x="302" y="192"/>
                </a:cubicBezTo>
                <a:cubicBezTo>
                  <a:pt x="298" y="181"/>
                  <a:pt x="298" y="181"/>
                  <a:pt x="298" y="181"/>
                </a:cubicBezTo>
                <a:cubicBezTo>
                  <a:pt x="298" y="181"/>
                  <a:pt x="303" y="167"/>
                  <a:pt x="300" y="166"/>
                </a:cubicBezTo>
                <a:cubicBezTo>
                  <a:pt x="299" y="165"/>
                  <a:pt x="301" y="158"/>
                  <a:pt x="301" y="157"/>
                </a:cubicBezTo>
                <a:cubicBezTo>
                  <a:pt x="301" y="155"/>
                  <a:pt x="302" y="144"/>
                  <a:pt x="302" y="144"/>
                </a:cubicBezTo>
                <a:cubicBezTo>
                  <a:pt x="302" y="130"/>
                  <a:pt x="302" y="130"/>
                  <a:pt x="302" y="130"/>
                </a:cubicBezTo>
                <a:cubicBezTo>
                  <a:pt x="302" y="130"/>
                  <a:pt x="302" y="122"/>
                  <a:pt x="304" y="120"/>
                </a:cubicBezTo>
                <a:cubicBezTo>
                  <a:pt x="305" y="118"/>
                  <a:pt x="311" y="109"/>
                  <a:pt x="313" y="108"/>
                </a:cubicBezTo>
                <a:cubicBezTo>
                  <a:pt x="315" y="106"/>
                  <a:pt x="314" y="100"/>
                  <a:pt x="314" y="100"/>
                </a:cubicBezTo>
                <a:cubicBezTo>
                  <a:pt x="302" y="96"/>
                  <a:pt x="302" y="96"/>
                  <a:pt x="302" y="96"/>
                </a:cubicBezTo>
                <a:cubicBezTo>
                  <a:pt x="290" y="87"/>
                  <a:pt x="290" y="87"/>
                  <a:pt x="290" y="87"/>
                </a:cubicBezTo>
                <a:cubicBezTo>
                  <a:pt x="290" y="87"/>
                  <a:pt x="282" y="81"/>
                  <a:pt x="281" y="80"/>
                </a:cubicBezTo>
                <a:cubicBezTo>
                  <a:pt x="280" y="79"/>
                  <a:pt x="277" y="77"/>
                  <a:pt x="276" y="77"/>
                </a:cubicBezTo>
                <a:cubicBezTo>
                  <a:pt x="275" y="77"/>
                  <a:pt x="265" y="82"/>
                  <a:pt x="265" y="82"/>
                </a:cubicBezTo>
                <a:cubicBezTo>
                  <a:pt x="265" y="82"/>
                  <a:pt x="261" y="92"/>
                  <a:pt x="261" y="93"/>
                </a:cubicBezTo>
                <a:cubicBezTo>
                  <a:pt x="261" y="94"/>
                  <a:pt x="259" y="100"/>
                  <a:pt x="261" y="101"/>
                </a:cubicBezTo>
                <a:cubicBezTo>
                  <a:pt x="263" y="102"/>
                  <a:pt x="264" y="106"/>
                  <a:pt x="266" y="107"/>
                </a:cubicBezTo>
                <a:cubicBezTo>
                  <a:pt x="269" y="107"/>
                  <a:pt x="270" y="104"/>
                  <a:pt x="271" y="108"/>
                </a:cubicBezTo>
                <a:cubicBezTo>
                  <a:pt x="272" y="111"/>
                  <a:pt x="274" y="112"/>
                  <a:pt x="273" y="115"/>
                </a:cubicBezTo>
                <a:cubicBezTo>
                  <a:pt x="272" y="118"/>
                  <a:pt x="274" y="122"/>
                  <a:pt x="272" y="125"/>
                </a:cubicBezTo>
                <a:cubicBezTo>
                  <a:pt x="270" y="128"/>
                  <a:pt x="265" y="133"/>
                  <a:pt x="265" y="134"/>
                </a:cubicBezTo>
                <a:cubicBezTo>
                  <a:pt x="265" y="135"/>
                  <a:pt x="264" y="138"/>
                  <a:pt x="261" y="136"/>
                </a:cubicBezTo>
                <a:cubicBezTo>
                  <a:pt x="258" y="134"/>
                  <a:pt x="255" y="127"/>
                  <a:pt x="255" y="127"/>
                </a:cubicBezTo>
                <a:cubicBezTo>
                  <a:pt x="246" y="125"/>
                  <a:pt x="246" y="125"/>
                  <a:pt x="246" y="125"/>
                </a:cubicBezTo>
                <a:cubicBezTo>
                  <a:pt x="241" y="123"/>
                  <a:pt x="241" y="123"/>
                  <a:pt x="241" y="123"/>
                </a:cubicBezTo>
                <a:cubicBezTo>
                  <a:pt x="240" y="116"/>
                  <a:pt x="240" y="116"/>
                  <a:pt x="240" y="116"/>
                </a:cubicBezTo>
                <a:cubicBezTo>
                  <a:pt x="241" y="108"/>
                  <a:pt x="241" y="108"/>
                  <a:pt x="241" y="108"/>
                </a:cubicBezTo>
                <a:cubicBezTo>
                  <a:pt x="245" y="105"/>
                  <a:pt x="245" y="105"/>
                  <a:pt x="245" y="105"/>
                </a:cubicBezTo>
                <a:cubicBezTo>
                  <a:pt x="245" y="105"/>
                  <a:pt x="252" y="105"/>
                  <a:pt x="252" y="103"/>
                </a:cubicBezTo>
                <a:cubicBezTo>
                  <a:pt x="252" y="101"/>
                  <a:pt x="253" y="90"/>
                  <a:pt x="253" y="90"/>
                </a:cubicBezTo>
                <a:cubicBezTo>
                  <a:pt x="253" y="90"/>
                  <a:pt x="250" y="80"/>
                  <a:pt x="248" y="77"/>
                </a:cubicBezTo>
                <a:cubicBezTo>
                  <a:pt x="247" y="75"/>
                  <a:pt x="246" y="67"/>
                  <a:pt x="245" y="66"/>
                </a:cubicBezTo>
                <a:cubicBezTo>
                  <a:pt x="245" y="65"/>
                  <a:pt x="241" y="59"/>
                  <a:pt x="241" y="58"/>
                </a:cubicBezTo>
                <a:cubicBezTo>
                  <a:pt x="240" y="57"/>
                  <a:pt x="237" y="51"/>
                  <a:pt x="237" y="48"/>
                </a:cubicBezTo>
                <a:cubicBezTo>
                  <a:pt x="237" y="45"/>
                  <a:pt x="234" y="38"/>
                  <a:pt x="233" y="37"/>
                </a:cubicBezTo>
                <a:cubicBezTo>
                  <a:pt x="232" y="36"/>
                  <a:pt x="225" y="35"/>
                  <a:pt x="225" y="35"/>
                </a:cubicBezTo>
                <a:cubicBezTo>
                  <a:pt x="219" y="34"/>
                  <a:pt x="219" y="34"/>
                  <a:pt x="219" y="34"/>
                </a:cubicBezTo>
                <a:cubicBezTo>
                  <a:pt x="219" y="34"/>
                  <a:pt x="197" y="38"/>
                  <a:pt x="196" y="38"/>
                </a:cubicBezTo>
                <a:cubicBezTo>
                  <a:pt x="195" y="39"/>
                  <a:pt x="185" y="41"/>
                  <a:pt x="182" y="42"/>
                </a:cubicBezTo>
                <a:cubicBezTo>
                  <a:pt x="179" y="43"/>
                  <a:pt x="168" y="43"/>
                  <a:pt x="167" y="44"/>
                </a:cubicBezTo>
                <a:cubicBezTo>
                  <a:pt x="165" y="45"/>
                  <a:pt x="160" y="49"/>
                  <a:pt x="159" y="51"/>
                </a:cubicBezTo>
                <a:cubicBezTo>
                  <a:pt x="158" y="53"/>
                  <a:pt x="159" y="54"/>
                  <a:pt x="153" y="55"/>
                </a:cubicBezTo>
                <a:cubicBezTo>
                  <a:pt x="146" y="57"/>
                  <a:pt x="141" y="58"/>
                  <a:pt x="139" y="58"/>
                </a:cubicBezTo>
                <a:cubicBezTo>
                  <a:pt x="137" y="58"/>
                  <a:pt x="125" y="55"/>
                  <a:pt x="125" y="55"/>
                </a:cubicBezTo>
                <a:cubicBezTo>
                  <a:pt x="125" y="55"/>
                  <a:pt x="114" y="51"/>
                  <a:pt x="111" y="52"/>
                </a:cubicBezTo>
                <a:cubicBezTo>
                  <a:pt x="108" y="53"/>
                  <a:pt x="99" y="53"/>
                  <a:pt x="97" y="56"/>
                </a:cubicBezTo>
                <a:cubicBezTo>
                  <a:pt x="95" y="58"/>
                  <a:pt x="88" y="65"/>
                  <a:pt x="88" y="65"/>
                </a:cubicBezTo>
                <a:cubicBezTo>
                  <a:pt x="88" y="65"/>
                  <a:pt x="83" y="71"/>
                  <a:pt x="82" y="72"/>
                </a:cubicBezTo>
                <a:cubicBezTo>
                  <a:pt x="80" y="73"/>
                  <a:pt x="71" y="75"/>
                  <a:pt x="73" y="78"/>
                </a:cubicBezTo>
                <a:cubicBezTo>
                  <a:pt x="75" y="82"/>
                  <a:pt x="75" y="87"/>
                  <a:pt x="76" y="89"/>
                </a:cubicBezTo>
                <a:cubicBezTo>
                  <a:pt x="77" y="90"/>
                  <a:pt x="80" y="95"/>
                  <a:pt x="80" y="95"/>
                </a:cubicBezTo>
                <a:cubicBezTo>
                  <a:pt x="78" y="104"/>
                  <a:pt x="78" y="104"/>
                  <a:pt x="78" y="104"/>
                </a:cubicBezTo>
                <a:cubicBezTo>
                  <a:pt x="78" y="104"/>
                  <a:pt x="65" y="102"/>
                  <a:pt x="65" y="104"/>
                </a:cubicBezTo>
                <a:cubicBezTo>
                  <a:pt x="64" y="106"/>
                  <a:pt x="62" y="109"/>
                  <a:pt x="63" y="114"/>
                </a:cubicBezTo>
                <a:cubicBezTo>
                  <a:pt x="63" y="119"/>
                  <a:pt x="61" y="125"/>
                  <a:pt x="62" y="128"/>
                </a:cubicBezTo>
                <a:cubicBezTo>
                  <a:pt x="62" y="131"/>
                  <a:pt x="63" y="138"/>
                  <a:pt x="64" y="139"/>
                </a:cubicBezTo>
                <a:cubicBezTo>
                  <a:pt x="65" y="140"/>
                  <a:pt x="71" y="144"/>
                  <a:pt x="72" y="145"/>
                </a:cubicBezTo>
                <a:cubicBezTo>
                  <a:pt x="74" y="145"/>
                  <a:pt x="77" y="145"/>
                  <a:pt x="77" y="145"/>
                </a:cubicBezTo>
                <a:cubicBezTo>
                  <a:pt x="77" y="145"/>
                  <a:pt x="84" y="146"/>
                  <a:pt x="87" y="147"/>
                </a:cubicBezTo>
                <a:cubicBezTo>
                  <a:pt x="89" y="147"/>
                  <a:pt x="99" y="147"/>
                  <a:pt x="99" y="147"/>
                </a:cubicBezTo>
                <a:cubicBezTo>
                  <a:pt x="110" y="151"/>
                  <a:pt x="110" y="151"/>
                  <a:pt x="110" y="151"/>
                </a:cubicBezTo>
                <a:cubicBezTo>
                  <a:pt x="110" y="151"/>
                  <a:pt x="114" y="156"/>
                  <a:pt x="115" y="157"/>
                </a:cubicBezTo>
                <a:cubicBezTo>
                  <a:pt x="116" y="158"/>
                  <a:pt x="120" y="163"/>
                  <a:pt x="121" y="165"/>
                </a:cubicBezTo>
                <a:cubicBezTo>
                  <a:pt x="123" y="166"/>
                  <a:pt x="127" y="170"/>
                  <a:pt x="127" y="171"/>
                </a:cubicBezTo>
                <a:cubicBezTo>
                  <a:pt x="127" y="172"/>
                  <a:pt x="127" y="176"/>
                  <a:pt x="125" y="180"/>
                </a:cubicBezTo>
                <a:cubicBezTo>
                  <a:pt x="123" y="183"/>
                  <a:pt x="125" y="185"/>
                  <a:pt x="123" y="185"/>
                </a:cubicBezTo>
                <a:cubicBezTo>
                  <a:pt x="120" y="186"/>
                  <a:pt x="117" y="181"/>
                  <a:pt x="116" y="180"/>
                </a:cubicBezTo>
                <a:cubicBezTo>
                  <a:pt x="116" y="179"/>
                  <a:pt x="111" y="172"/>
                  <a:pt x="110" y="171"/>
                </a:cubicBezTo>
                <a:cubicBezTo>
                  <a:pt x="109" y="169"/>
                  <a:pt x="107" y="165"/>
                  <a:pt x="107" y="165"/>
                </a:cubicBezTo>
                <a:cubicBezTo>
                  <a:pt x="107" y="165"/>
                  <a:pt x="104" y="160"/>
                  <a:pt x="100" y="161"/>
                </a:cubicBezTo>
                <a:cubicBezTo>
                  <a:pt x="96" y="162"/>
                  <a:pt x="91" y="163"/>
                  <a:pt x="90" y="164"/>
                </a:cubicBezTo>
                <a:cubicBezTo>
                  <a:pt x="89" y="165"/>
                  <a:pt x="86" y="170"/>
                  <a:pt x="87" y="172"/>
                </a:cubicBezTo>
                <a:cubicBezTo>
                  <a:pt x="87" y="174"/>
                  <a:pt x="90" y="181"/>
                  <a:pt x="90" y="181"/>
                </a:cubicBezTo>
                <a:cubicBezTo>
                  <a:pt x="91" y="201"/>
                  <a:pt x="91" y="201"/>
                  <a:pt x="91" y="201"/>
                </a:cubicBezTo>
                <a:cubicBezTo>
                  <a:pt x="91" y="201"/>
                  <a:pt x="92" y="219"/>
                  <a:pt x="92" y="220"/>
                </a:cubicBezTo>
                <a:cubicBezTo>
                  <a:pt x="92" y="221"/>
                  <a:pt x="94" y="245"/>
                  <a:pt x="94" y="245"/>
                </a:cubicBezTo>
                <a:cubicBezTo>
                  <a:pt x="94" y="245"/>
                  <a:pt x="93" y="256"/>
                  <a:pt x="93" y="258"/>
                </a:cubicBezTo>
                <a:cubicBezTo>
                  <a:pt x="93" y="259"/>
                  <a:pt x="88" y="272"/>
                  <a:pt x="87" y="273"/>
                </a:cubicBezTo>
                <a:cubicBezTo>
                  <a:pt x="86" y="274"/>
                  <a:pt x="80" y="285"/>
                  <a:pt x="80" y="287"/>
                </a:cubicBezTo>
                <a:cubicBezTo>
                  <a:pt x="80" y="288"/>
                  <a:pt x="74" y="305"/>
                  <a:pt x="74" y="305"/>
                </a:cubicBezTo>
                <a:cubicBezTo>
                  <a:pt x="74" y="305"/>
                  <a:pt x="73" y="325"/>
                  <a:pt x="73" y="327"/>
                </a:cubicBezTo>
                <a:cubicBezTo>
                  <a:pt x="73" y="329"/>
                  <a:pt x="70" y="342"/>
                  <a:pt x="69" y="343"/>
                </a:cubicBezTo>
                <a:cubicBezTo>
                  <a:pt x="69" y="344"/>
                  <a:pt x="64" y="350"/>
                  <a:pt x="64" y="350"/>
                </a:cubicBezTo>
                <a:cubicBezTo>
                  <a:pt x="64" y="350"/>
                  <a:pt x="56" y="349"/>
                  <a:pt x="53" y="349"/>
                </a:cubicBezTo>
                <a:cubicBezTo>
                  <a:pt x="50" y="350"/>
                  <a:pt x="38" y="346"/>
                  <a:pt x="37" y="346"/>
                </a:cubicBezTo>
                <a:cubicBezTo>
                  <a:pt x="36" y="346"/>
                  <a:pt x="30" y="343"/>
                  <a:pt x="28" y="344"/>
                </a:cubicBezTo>
                <a:cubicBezTo>
                  <a:pt x="26" y="344"/>
                  <a:pt x="17" y="342"/>
                  <a:pt x="12" y="348"/>
                </a:cubicBezTo>
                <a:cubicBezTo>
                  <a:pt x="7" y="354"/>
                  <a:pt x="5" y="360"/>
                  <a:pt x="5" y="362"/>
                </a:cubicBezTo>
                <a:cubicBezTo>
                  <a:pt x="5" y="364"/>
                  <a:pt x="1" y="371"/>
                  <a:pt x="1" y="374"/>
                </a:cubicBezTo>
                <a:cubicBezTo>
                  <a:pt x="0" y="376"/>
                  <a:pt x="0" y="384"/>
                  <a:pt x="1" y="386"/>
                </a:cubicBezTo>
                <a:cubicBezTo>
                  <a:pt x="2" y="387"/>
                  <a:pt x="11" y="396"/>
                  <a:pt x="13" y="398"/>
                </a:cubicBezTo>
                <a:cubicBezTo>
                  <a:pt x="14" y="399"/>
                  <a:pt x="24" y="402"/>
                  <a:pt x="24" y="402"/>
                </a:cubicBezTo>
                <a:cubicBezTo>
                  <a:pt x="24" y="402"/>
                  <a:pt x="31" y="402"/>
                  <a:pt x="33" y="402"/>
                </a:cubicBezTo>
                <a:cubicBezTo>
                  <a:pt x="34" y="403"/>
                  <a:pt x="37" y="404"/>
                  <a:pt x="39" y="403"/>
                </a:cubicBezTo>
                <a:cubicBezTo>
                  <a:pt x="42" y="402"/>
                  <a:pt x="47" y="402"/>
                  <a:pt x="48" y="401"/>
                </a:cubicBezTo>
                <a:cubicBezTo>
                  <a:pt x="49" y="399"/>
                  <a:pt x="52" y="395"/>
                  <a:pt x="52" y="395"/>
                </a:cubicBezTo>
                <a:cubicBezTo>
                  <a:pt x="52" y="395"/>
                  <a:pt x="57" y="397"/>
                  <a:pt x="60" y="400"/>
                </a:cubicBezTo>
                <a:cubicBezTo>
                  <a:pt x="62" y="403"/>
                  <a:pt x="66" y="408"/>
                  <a:pt x="66" y="409"/>
                </a:cubicBezTo>
                <a:cubicBezTo>
                  <a:pt x="66" y="411"/>
                  <a:pt x="68" y="416"/>
                  <a:pt x="65" y="417"/>
                </a:cubicBezTo>
                <a:cubicBezTo>
                  <a:pt x="63" y="419"/>
                  <a:pt x="61" y="425"/>
                  <a:pt x="62" y="427"/>
                </a:cubicBezTo>
                <a:cubicBezTo>
                  <a:pt x="63" y="429"/>
                  <a:pt x="68" y="436"/>
                  <a:pt x="68" y="438"/>
                </a:cubicBezTo>
                <a:cubicBezTo>
                  <a:pt x="68" y="440"/>
                  <a:pt x="85" y="438"/>
                  <a:pt x="85" y="438"/>
                </a:cubicBezTo>
                <a:cubicBezTo>
                  <a:pt x="97" y="437"/>
                  <a:pt x="97" y="437"/>
                  <a:pt x="97" y="437"/>
                </a:cubicBezTo>
                <a:cubicBezTo>
                  <a:pt x="97" y="437"/>
                  <a:pt x="103" y="430"/>
                  <a:pt x="104" y="429"/>
                </a:cubicBezTo>
                <a:cubicBezTo>
                  <a:pt x="105" y="428"/>
                  <a:pt x="121" y="420"/>
                  <a:pt x="121" y="420"/>
                </a:cubicBezTo>
                <a:cubicBezTo>
                  <a:pt x="121" y="420"/>
                  <a:pt x="130" y="417"/>
                  <a:pt x="132" y="415"/>
                </a:cubicBezTo>
                <a:cubicBezTo>
                  <a:pt x="133" y="413"/>
                  <a:pt x="136" y="401"/>
                  <a:pt x="136" y="401"/>
                </a:cubicBezTo>
                <a:cubicBezTo>
                  <a:pt x="136" y="401"/>
                  <a:pt x="140" y="396"/>
                  <a:pt x="142" y="395"/>
                </a:cubicBezTo>
                <a:cubicBezTo>
                  <a:pt x="143" y="394"/>
                  <a:pt x="147" y="389"/>
                  <a:pt x="146" y="388"/>
                </a:cubicBezTo>
                <a:cubicBezTo>
                  <a:pt x="146" y="386"/>
                  <a:pt x="144" y="379"/>
                  <a:pt x="141" y="379"/>
                </a:cubicBezTo>
                <a:cubicBezTo>
                  <a:pt x="138" y="378"/>
                  <a:pt x="134" y="378"/>
                  <a:pt x="134" y="378"/>
                </a:cubicBezTo>
                <a:cubicBezTo>
                  <a:pt x="141" y="367"/>
                  <a:pt x="141" y="367"/>
                  <a:pt x="141" y="367"/>
                </a:cubicBezTo>
                <a:cubicBezTo>
                  <a:pt x="151" y="363"/>
                  <a:pt x="151" y="363"/>
                  <a:pt x="151" y="363"/>
                </a:cubicBezTo>
                <a:cubicBezTo>
                  <a:pt x="151" y="363"/>
                  <a:pt x="155" y="360"/>
                  <a:pt x="161" y="365"/>
                </a:cubicBezTo>
                <a:cubicBezTo>
                  <a:pt x="167" y="369"/>
                  <a:pt x="177" y="379"/>
                  <a:pt x="177" y="379"/>
                </a:cubicBezTo>
                <a:cubicBezTo>
                  <a:pt x="177" y="379"/>
                  <a:pt x="174" y="381"/>
                  <a:pt x="178" y="385"/>
                </a:cubicBezTo>
                <a:cubicBezTo>
                  <a:pt x="183" y="389"/>
                  <a:pt x="187" y="390"/>
                  <a:pt x="189" y="390"/>
                </a:cubicBezTo>
                <a:cubicBezTo>
                  <a:pt x="192" y="390"/>
                  <a:pt x="196" y="389"/>
                  <a:pt x="201" y="391"/>
                </a:cubicBezTo>
                <a:cubicBezTo>
                  <a:pt x="206" y="392"/>
                  <a:pt x="216" y="398"/>
                  <a:pt x="218" y="401"/>
                </a:cubicBezTo>
                <a:cubicBezTo>
                  <a:pt x="220" y="405"/>
                  <a:pt x="223" y="411"/>
                  <a:pt x="218" y="422"/>
                </a:cubicBezTo>
                <a:cubicBezTo>
                  <a:pt x="213" y="434"/>
                  <a:pt x="200" y="437"/>
                  <a:pt x="201" y="442"/>
                </a:cubicBezTo>
                <a:cubicBezTo>
                  <a:pt x="202" y="446"/>
                  <a:pt x="211" y="450"/>
                  <a:pt x="216" y="451"/>
                </a:cubicBezTo>
                <a:cubicBezTo>
                  <a:pt x="221" y="452"/>
                  <a:pt x="231" y="454"/>
                  <a:pt x="229" y="458"/>
                </a:cubicBezTo>
                <a:cubicBezTo>
                  <a:pt x="227" y="462"/>
                  <a:pt x="222" y="466"/>
                  <a:pt x="221" y="466"/>
                </a:cubicBezTo>
                <a:cubicBezTo>
                  <a:pt x="219" y="466"/>
                  <a:pt x="205" y="474"/>
                  <a:pt x="205" y="474"/>
                </a:cubicBezTo>
                <a:cubicBezTo>
                  <a:pt x="205" y="474"/>
                  <a:pt x="190" y="477"/>
                  <a:pt x="189" y="481"/>
                </a:cubicBezTo>
                <a:cubicBezTo>
                  <a:pt x="187" y="485"/>
                  <a:pt x="187" y="492"/>
                  <a:pt x="194" y="494"/>
                </a:cubicBezTo>
                <a:cubicBezTo>
                  <a:pt x="201" y="495"/>
                  <a:pt x="213" y="496"/>
                  <a:pt x="216" y="492"/>
                </a:cubicBezTo>
                <a:cubicBezTo>
                  <a:pt x="220" y="488"/>
                  <a:pt x="221" y="487"/>
                  <a:pt x="224" y="486"/>
                </a:cubicBezTo>
                <a:cubicBezTo>
                  <a:pt x="227" y="486"/>
                  <a:pt x="230" y="487"/>
                  <a:pt x="232" y="488"/>
                </a:cubicBezTo>
                <a:cubicBezTo>
                  <a:pt x="233" y="490"/>
                  <a:pt x="234" y="489"/>
                  <a:pt x="240" y="489"/>
                </a:cubicBezTo>
                <a:cubicBezTo>
                  <a:pt x="245" y="488"/>
                  <a:pt x="255" y="488"/>
                  <a:pt x="255" y="488"/>
                </a:cubicBezTo>
                <a:cubicBezTo>
                  <a:pt x="255" y="488"/>
                  <a:pt x="259" y="481"/>
                  <a:pt x="264" y="478"/>
                </a:cubicBezTo>
                <a:cubicBezTo>
                  <a:pt x="269" y="475"/>
                  <a:pt x="272" y="472"/>
                  <a:pt x="273" y="472"/>
                </a:cubicBezTo>
                <a:cubicBezTo>
                  <a:pt x="274" y="472"/>
                  <a:pt x="279" y="476"/>
                  <a:pt x="280" y="477"/>
                </a:cubicBezTo>
                <a:cubicBezTo>
                  <a:pt x="281" y="478"/>
                  <a:pt x="280" y="478"/>
                  <a:pt x="285" y="478"/>
                </a:cubicBezTo>
                <a:cubicBezTo>
                  <a:pt x="290" y="478"/>
                  <a:pt x="295" y="475"/>
                  <a:pt x="296" y="474"/>
                </a:cubicBezTo>
                <a:cubicBezTo>
                  <a:pt x="297" y="473"/>
                  <a:pt x="299" y="468"/>
                  <a:pt x="303" y="466"/>
                </a:cubicBezTo>
                <a:cubicBezTo>
                  <a:pt x="306" y="464"/>
                  <a:pt x="310" y="463"/>
                  <a:pt x="312" y="461"/>
                </a:cubicBezTo>
                <a:cubicBezTo>
                  <a:pt x="314" y="459"/>
                  <a:pt x="316" y="457"/>
                  <a:pt x="315" y="456"/>
                </a:cubicBezTo>
                <a:cubicBezTo>
                  <a:pt x="314" y="454"/>
                  <a:pt x="313" y="451"/>
                  <a:pt x="309" y="451"/>
                </a:cubicBezTo>
                <a:cubicBezTo>
                  <a:pt x="306" y="452"/>
                  <a:pt x="302" y="452"/>
                  <a:pt x="300" y="452"/>
                </a:cubicBezTo>
                <a:cubicBezTo>
                  <a:pt x="298" y="452"/>
                  <a:pt x="293" y="445"/>
                  <a:pt x="293" y="443"/>
                </a:cubicBezTo>
                <a:cubicBezTo>
                  <a:pt x="293" y="442"/>
                  <a:pt x="293" y="433"/>
                  <a:pt x="293" y="431"/>
                </a:cubicBezTo>
                <a:cubicBezTo>
                  <a:pt x="292" y="430"/>
                  <a:pt x="289" y="425"/>
                  <a:pt x="290" y="424"/>
                </a:cubicBezTo>
                <a:cubicBezTo>
                  <a:pt x="291" y="422"/>
                  <a:pt x="299" y="416"/>
                  <a:pt x="297" y="415"/>
                </a:cubicBezTo>
                <a:cubicBezTo>
                  <a:pt x="296" y="414"/>
                  <a:pt x="290" y="409"/>
                  <a:pt x="288" y="407"/>
                </a:cubicBezTo>
                <a:cubicBezTo>
                  <a:pt x="286" y="406"/>
                  <a:pt x="272" y="401"/>
                  <a:pt x="272" y="401"/>
                </a:cubicBezTo>
                <a:cubicBezTo>
                  <a:pt x="272" y="401"/>
                  <a:pt x="270" y="395"/>
                  <a:pt x="270" y="394"/>
                </a:cubicBezTo>
                <a:cubicBezTo>
                  <a:pt x="271" y="392"/>
                  <a:pt x="270" y="384"/>
                  <a:pt x="272" y="383"/>
                </a:cubicBezTo>
                <a:cubicBezTo>
                  <a:pt x="274" y="382"/>
                  <a:pt x="288" y="382"/>
                  <a:pt x="288" y="382"/>
                </a:cubicBezTo>
                <a:cubicBezTo>
                  <a:pt x="288" y="382"/>
                  <a:pt x="292" y="377"/>
                  <a:pt x="291" y="376"/>
                </a:cubicBezTo>
                <a:cubicBezTo>
                  <a:pt x="291" y="375"/>
                  <a:pt x="289" y="370"/>
                  <a:pt x="289" y="370"/>
                </a:cubicBezTo>
                <a:cubicBezTo>
                  <a:pt x="289" y="370"/>
                  <a:pt x="288" y="365"/>
                  <a:pt x="289" y="365"/>
                </a:cubicBezTo>
                <a:cubicBezTo>
                  <a:pt x="290" y="365"/>
                  <a:pt x="295" y="366"/>
                  <a:pt x="297" y="367"/>
                </a:cubicBezTo>
                <a:cubicBezTo>
                  <a:pt x="299" y="368"/>
                  <a:pt x="305" y="369"/>
                  <a:pt x="306" y="370"/>
                </a:cubicBezTo>
                <a:cubicBezTo>
                  <a:pt x="307" y="371"/>
                  <a:pt x="310" y="375"/>
                  <a:pt x="314" y="373"/>
                </a:cubicBezTo>
                <a:cubicBezTo>
                  <a:pt x="317" y="370"/>
                  <a:pt x="318" y="370"/>
                  <a:pt x="319" y="367"/>
                </a:cubicBezTo>
                <a:cubicBezTo>
                  <a:pt x="320" y="364"/>
                  <a:pt x="323" y="360"/>
                  <a:pt x="325" y="362"/>
                </a:cubicBezTo>
                <a:cubicBezTo>
                  <a:pt x="328" y="364"/>
                  <a:pt x="329" y="369"/>
                  <a:pt x="329" y="370"/>
                </a:cubicBezTo>
                <a:cubicBezTo>
                  <a:pt x="329" y="371"/>
                  <a:pt x="332" y="381"/>
                  <a:pt x="333" y="385"/>
                </a:cubicBezTo>
                <a:cubicBezTo>
                  <a:pt x="334" y="389"/>
                  <a:pt x="339" y="393"/>
                  <a:pt x="342" y="395"/>
                </a:cubicBezTo>
                <a:cubicBezTo>
                  <a:pt x="344" y="397"/>
                  <a:pt x="352" y="395"/>
                  <a:pt x="353" y="393"/>
                </a:cubicBezTo>
                <a:cubicBezTo>
                  <a:pt x="354" y="391"/>
                  <a:pt x="353" y="387"/>
                  <a:pt x="357" y="388"/>
                </a:cubicBezTo>
                <a:cubicBezTo>
                  <a:pt x="361" y="390"/>
                  <a:pt x="363" y="394"/>
                  <a:pt x="365" y="395"/>
                </a:cubicBezTo>
                <a:cubicBezTo>
                  <a:pt x="367" y="397"/>
                  <a:pt x="370" y="399"/>
                  <a:pt x="371" y="398"/>
                </a:cubicBezTo>
                <a:cubicBezTo>
                  <a:pt x="373" y="397"/>
                  <a:pt x="378" y="395"/>
                  <a:pt x="378" y="395"/>
                </a:cubicBezTo>
                <a:cubicBezTo>
                  <a:pt x="378" y="395"/>
                  <a:pt x="378" y="393"/>
                  <a:pt x="378" y="391"/>
                </a:cubicBezTo>
                <a:cubicBezTo>
                  <a:pt x="377" y="389"/>
                  <a:pt x="379" y="380"/>
                  <a:pt x="379" y="380"/>
                </a:cubicBezTo>
                <a:cubicBezTo>
                  <a:pt x="388" y="370"/>
                  <a:pt x="388" y="370"/>
                  <a:pt x="388" y="370"/>
                </a:cubicBezTo>
                <a:cubicBezTo>
                  <a:pt x="388" y="370"/>
                  <a:pt x="398" y="365"/>
                  <a:pt x="400" y="366"/>
                </a:cubicBezTo>
                <a:cubicBezTo>
                  <a:pt x="403" y="367"/>
                  <a:pt x="410" y="370"/>
                  <a:pt x="411" y="372"/>
                </a:cubicBezTo>
                <a:cubicBezTo>
                  <a:pt x="412" y="374"/>
                  <a:pt x="413" y="380"/>
                  <a:pt x="413" y="381"/>
                </a:cubicBezTo>
                <a:cubicBezTo>
                  <a:pt x="413" y="382"/>
                  <a:pt x="417" y="402"/>
                  <a:pt x="416" y="403"/>
                </a:cubicBezTo>
                <a:cubicBezTo>
                  <a:pt x="415" y="405"/>
                  <a:pt x="406" y="419"/>
                  <a:pt x="403" y="422"/>
                </a:cubicBezTo>
                <a:cubicBezTo>
                  <a:pt x="400" y="424"/>
                  <a:pt x="391" y="424"/>
                  <a:pt x="390" y="432"/>
                </a:cubicBezTo>
                <a:cubicBezTo>
                  <a:pt x="389" y="440"/>
                  <a:pt x="389" y="445"/>
                  <a:pt x="392" y="448"/>
                </a:cubicBezTo>
                <a:cubicBezTo>
                  <a:pt x="394" y="450"/>
                  <a:pt x="400" y="452"/>
                  <a:pt x="403" y="452"/>
                </a:cubicBezTo>
                <a:cubicBezTo>
                  <a:pt x="406" y="452"/>
                  <a:pt x="410" y="454"/>
                  <a:pt x="411" y="456"/>
                </a:cubicBezTo>
                <a:cubicBezTo>
                  <a:pt x="413" y="459"/>
                  <a:pt x="413" y="467"/>
                  <a:pt x="412" y="468"/>
                </a:cubicBezTo>
                <a:cubicBezTo>
                  <a:pt x="411" y="470"/>
                  <a:pt x="411" y="481"/>
                  <a:pt x="407" y="479"/>
                </a:cubicBezTo>
                <a:cubicBezTo>
                  <a:pt x="404" y="478"/>
                  <a:pt x="403" y="471"/>
                  <a:pt x="397" y="470"/>
                </a:cubicBezTo>
                <a:cubicBezTo>
                  <a:pt x="390" y="469"/>
                  <a:pt x="386" y="475"/>
                  <a:pt x="386" y="479"/>
                </a:cubicBezTo>
                <a:cubicBezTo>
                  <a:pt x="387" y="482"/>
                  <a:pt x="394" y="496"/>
                  <a:pt x="398" y="497"/>
                </a:cubicBezTo>
                <a:cubicBezTo>
                  <a:pt x="402" y="498"/>
                  <a:pt x="412" y="500"/>
                  <a:pt x="414" y="502"/>
                </a:cubicBezTo>
                <a:cubicBezTo>
                  <a:pt x="416" y="505"/>
                  <a:pt x="424" y="514"/>
                  <a:pt x="424" y="515"/>
                </a:cubicBezTo>
                <a:cubicBezTo>
                  <a:pt x="424" y="517"/>
                  <a:pt x="421" y="528"/>
                  <a:pt x="420" y="531"/>
                </a:cubicBezTo>
                <a:cubicBezTo>
                  <a:pt x="419" y="534"/>
                  <a:pt x="417" y="543"/>
                  <a:pt x="419" y="543"/>
                </a:cubicBezTo>
                <a:cubicBezTo>
                  <a:pt x="421" y="543"/>
                  <a:pt x="431" y="546"/>
                  <a:pt x="432" y="547"/>
                </a:cubicBezTo>
                <a:cubicBezTo>
                  <a:pt x="432" y="548"/>
                  <a:pt x="438" y="555"/>
                  <a:pt x="440" y="557"/>
                </a:cubicBezTo>
                <a:cubicBezTo>
                  <a:pt x="442" y="558"/>
                  <a:pt x="440" y="565"/>
                  <a:pt x="439" y="568"/>
                </a:cubicBezTo>
                <a:cubicBezTo>
                  <a:pt x="437" y="571"/>
                  <a:pt x="431" y="574"/>
                  <a:pt x="437" y="576"/>
                </a:cubicBezTo>
                <a:cubicBezTo>
                  <a:pt x="443" y="578"/>
                  <a:pt x="447" y="578"/>
                  <a:pt x="448" y="580"/>
                </a:cubicBezTo>
                <a:cubicBezTo>
                  <a:pt x="448" y="583"/>
                  <a:pt x="449" y="587"/>
                  <a:pt x="444" y="591"/>
                </a:cubicBezTo>
                <a:cubicBezTo>
                  <a:pt x="439" y="596"/>
                  <a:pt x="434" y="600"/>
                  <a:pt x="434" y="603"/>
                </a:cubicBezTo>
                <a:cubicBezTo>
                  <a:pt x="434" y="606"/>
                  <a:pt x="436" y="611"/>
                  <a:pt x="436" y="614"/>
                </a:cubicBezTo>
                <a:cubicBezTo>
                  <a:pt x="437" y="616"/>
                  <a:pt x="442" y="623"/>
                  <a:pt x="442" y="625"/>
                </a:cubicBezTo>
                <a:cubicBezTo>
                  <a:pt x="443" y="626"/>
                  <a:pt x="444" y="629"/>
                  <a:pt x="444" y="629"/>
                </a:cubicBezTo>
                <a:cubicBezTo>
                  <a:pt x="444" y="629"/>
                  <a:pt x="453" y="713"/>
                  <a:pt x="453" y="717"/>
                </a:cubicBezTo>
                <a:cubicBezTo>
                  <a:pt x="453" y="721"/>
                  <a:pt x="492" y="795"/>
                  <a:pt x="519" y="790"/>
                </a:cubicBezTo>
                <a:cubicBezTo>
                  <a:pt x="546" y="785"/>
                  <a:pt x="663" y="712"/>
                  <a:pt x="674" y="706"/>
                </a:cubicBezTo>
                <a:cubicBezTo>
                  <a:pt x="685" y="700"/>
                  <a:pt x="760" y="636"/>
                  <a:pt x="766" y="619"/>
                </a:cubicBezTo>
                <a:cubicBezTo>
                  <a:pt x="772" y="602"/>
                  <a:pt x="804" y="442"/>
                  <a:pt x="810" y="428"/>
                </a:cubicBezTo>
                <a:cubicBezTo>
                  <a:pt x="816" y="414"/>
                  <a:pt x="870" y="258"/>
                  <a:pt x="870" y="258"/>
                </a:cubicBezTo>
                <a:cubicBezTo>
                  <a:pt x="836" y="242"/>
                  <a:pt x="836" y="242"/>
                  <a:pt x="836" y="242"/>
                </a:cubicBezTo>
                <a:cubicBezTo>
                  <a:pt x="835" y="240"/>
                  <a:pt x="835" y="240"/>
                  <a:pt x="835" y="240"/>
                </a:cubicBezTo>
                <a:cubicBezTo>
                  <a:pt x="670" y="137"/>
                  <a:pt x="670" y="137"/>
                  <a:pt x="670" y="137"/>
                </a:cubicBezTo>
                <a:cubicBezTo>
                  <a:pt x="558" y="111"/>
                  <a:pt x="558" y="111"/>
                  <a:pt x="558" y="111"/>
                </a:cubicBezTo>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4" name="Freeform 13"/>
          <p:cNvSpPr/>
          <p:nvPr/>
        </p:nvSpPr>
        <p:spPr bwMode="auto">
          <a:xfrm>
            <a:off x="1022096" y="2477912"/>
            <a:ext cx="2167563" cy="1980050"/>
          </a:xfrm>
          <a:custGeom>
            <a:avLst/>
            <a:gdLst/>
            <a:ahLst/>
            <a:cxnLst>
              <a:cxn ang="0">
                <a:pos x="500" y="89"/>
              </a:cxn>
              <a:cxn ang="0">
                <a:pos x="441" y="24"/>
              </a:cxn>
              <a:cxn ang="0">
                <a:pos x="351" y="9"/>
              </a:cxn>
              <a:cxn ang="0">
                <a:pos x="313" y="45"/>
              </a:cxn>
              <a:cxn ang="0">
                <a:pos x="343" y="69"/>
              </a:cxn>
              <a:cxn ang="0">
                <a:pos x="348" y="101"/>
              </a:cxn>
              <a:cxn ang="0">
                <a:pos x="326" y="117"/>
              </a:cxn>
              <a:cxn ang="0">
                <a:pos x="313" y="152"/>
              </a:cxn>
              <a:cxn ang="0">
                <a:pos x="341" y="208"/>
              </a:cxn>
              <a:cxn ang="0">
                <a:pos x="302" y="192"/>
              </a:cxn>
              <a:cxn ang="0">
                <a:pos x="302" y="130"/>
              </a:cxn>
              <a:cxn ang="0">
                <a:pos x="290" y="87"/>
              </a:cxn>
              <a:cxn ang="0">
                <a:pos x="261" y="101"/>
              </a:cxn>
              <a:cxn ang="0">
                <a:pos x="265" y="134"/>
              </a:cxn>
              <a:cxn ang="0">
                <a:pos x="240" y="116"/>
              </a:cxn>
              <a:cxn ang="0">
                <a:pos x="248" y="77"/>
              </a:cxn>
              <a:cxn ang="0">
                <a:pos x="225" y="35"/>
              </a:cxn>
              <a:cxn ang="0">
                <a:pos x="159" y="51"/>
              </a:cxn>
              <a:cxn ang="0">
                <a:pos x="97" y="56"/>
              </a:cxn>
              <a:cxn ang="0">
                <a:pos x="80" y="95"/>
              </a:cxn>
              <a:cxn ang="0">
                <a:pos x="64" y="139"/>
              </a:cxn>
              <a:cxn ang="0">
                <a:pos x="110" y="151"/>
              </a:cxn>
              <a:cxn ang="0">
                <a:pos x="123" y="185"/>
              </a:cxn>
              <a:cxn ang="0">
                <a:pos x="90" y="164"/>
              </a:cxn>
              <a:cxn ang="0">
                <a:pos x="94" y="245"/>
              </a:cxn>
              <a:cxn ang="0">
                <a:pos x="73" y="327"/>
              </a:cxn>
              <a:cxn ang="0">
                <a:pos x="28" y="344"/>
              </a:cxn>
              <a:cxn ang="0">
                <a:pos x="13" y="398"/>
              </a:cxn>
              <a:cxn ang="0">
                <a:pos x="52" y="395"/>
              </a:cxn>
              <a:cxn ang="0">
                <a:pos x="68" y="438"/>
              </a:cxn>
              <a:cxn ang="0">
                <a:pos x="132" y="415"/>
              </a:cxn>
              <a:cxn ang="0">
                <a:pos x="134" y="378"/>
              </a:cxn>
              <a:cxn ang="0">
                <a:pos x="178" y="385"/>
              </a:cxn>
              <a:cxn ang="0">
                <a:pos x="201" y="442"/>
              </a:cxn>
              <a:cxn ang="0">
                <a:pos x="189" y="481"/>
              </a:cxn>
              <a:cxn ang="0">
                <a:pos x="240" y="489"/>
              </a:cxn>
              <a:cxn ang="0">
                <a:pos x="285" y="478"/>
              </a:cxn>
              <a:cxn ang="0">
                <a:pos x="309" y="451"/>
              </a:cxn>
              <a:cxn ang="0">
                <a:pos x="297" y="415"/>
              </a:cxn>
              <a:cxn ang="0">
                <a:pos x="288" y="382"/>
              </a:cxn>
              <a:cxn ang="0">
                <a:pos x="306" y="370"/>
              </a:cxn>
              <a:cxn ang="0">
                <a:pos x="333" y="385"/>
              </a:cxn>
              <a:cxn ang="0">
                <a:pos x="371" y="398"/>
              </a:cxn>
              <a:cxn ang="0">
                <a:pos x="400" y="366"/>
              </a:cxn>
              <a:cxn ang="0">
                <a:pos x="390" y="432"/>
              </a:cxn>
              <a:cxn ang="0">
                <a:pos x="407" y="479"/>
              </a:cxn>
              <a:cxn ang="0">
                <a:pos x="424" y="515"/>
              </a:cxn>
              <a:cxn ang="0">
                <a:pos x="439" y="568"/>
              </a:cxn>
              <a:cxn ang="0">
                <a:pos x="436" y="614"/>
              </a:cxn>
              <a:cxn ang="0">
                <a:pos x="674" y="706"/>
              </a:cxn>
              <a:cxn ang="0">
                <a:pos x="835" y="240"/>
              </a:cxn>
            </a:cxnLst>
            <a:rect l="0" t="0" r="r" b="b"/>
            <a:pathLst>
              <a:path w="870" h="795">
                <a:moveTo>
                  <a:pt x="559" y="111"/>
                </a:moveTo>
                <a:cubicBezTo>
                  <a:pt x="559" y="111"/>
                  <a:pt x="537" y="119"/>
                  <a:pt x="536" y="119"/>
                </a:cubicBezTo>
                <a:cubicBezTo>
                  <a:pt x="535" y="119"/>
                  <a:pt x="514" y="111"/>
                  <a:pt x="514" y="111"/>
                </a:cubicBezTo>
                <a:cubicBezTo>
                  <a:pt x="505" y="101"/>
                  <a:pt x="505" y="101"/>
                  <a:pt x="505" y="101"/>
                </a:cubicBezTo>
                <a:cubicBezTo>
                  <a:pt x="500" y="89"/>
                  <a:pt x="500" y="89"/>
                  <a:pt x="500" y="89"/>
                </a:cubicBezTo>
                <a:cubicBezTo>
                  <a:pt x="500" y="89"/>
                  <a:pt x="487" y="88"/>
                  <a:pt x="485" y="85"/>
                </a:cubicBezTo>
                <a:cubicBezTo>
                  <a:pt x="483" y="83"/>
                  <a:pt x="475" y="66"/>
                  <a:pt x="475" y="66"/>
                </a:cubicBezTo>
                <a:cubicBezTo>
                  <a:pt x="475" y="66"/>
                  <a:pt x="470" y="57"/>
                  <a:pt x="468" y="54"/>
                </a:cubicBezTo>
                <a:cubicBezTo>
                  <a:pt x="466" y="51"/>
                  <a:pt x="446" y="37"/>
                  <a:pt x="446" y="37"/>
                </a:cubicBezTo>
                <a:cubicBezTo>
                  <a:pt x="441" y="24"/>
                  <a:pt x="441" y="24"/>
                  <a:pt x="441" y="24"/>
                </a:cubicBezTo>
                <a:cubicBezTo>
                  <a:pt x="421" y="16"/>
                  <a:pt x="421" y="16"/>
                  <a:pt x="421" y="16"/>
                </a:cubicBezTo>
                <a:cubicBezTo>
                  <a:pt x="421" y="16"/>
                  <a:pt x="406" y="12"/>
                  <a:pt x="402" y="14"/>
                </a:cubicBezTo>
                <a:cubicBezTo>
                  <a:pt x="398" y="16"/>
                  <a:pt x="382" y="18"/>
                  <a:pt x="382" y="18"/>
                </a:cubicBezTo>
                <a:cubicBezTo>
                  <a:pt x="366" y="17"/>
                  <a:pt x="366" y="17"/>
                  <a:pt x="366" y="17"/>
                </a:cubicBezTo>
                <a:cubicBezTo>
                  <a:pt x="351" y="9"/>
                  <a:pt x="351" y="9"/>
                  <a:pt x="351" y="9"/>
                </a:cubicBezTo>
                <a:cubicBezTo>
                  <a:pt x="340" y="0"/>
                  <a:pt x="340" y="0"/>
                  <a:pt x="340" y="0"/>
                </a:cubicBezTo>
                <a:cubicBezTo>
                  <a:pt x="325" y="11"/>
                  <a:pt x="325" y="11"/>
                  <a:pt x="325" y="11"/>
                </a:cubicBezTo>
                <a:cubicBezTo>
                  <a:pt x="325" y="11"/>
                  <a:pt x="319" y="15"/>
                  <a:pt x="318" y="19"/>
                </a:cubicBezTo>
                <a:cubicBezTo>
                  <a:pt x="316" y="23"/>
                  <a:pt x="316" y="27"/>
                  <a:pt x="316" y="30"/>
                </a:cubicBezTo>
                <a:cubicBezTo>
                  <a:pt x="316" y="33"/>
                  <a:pt x="313" y="43"/>
                  <a:pt x="313" y="45"/>
                </a:cubicBezTo>
                <a:cubicBezTo>
                  <a:pt x="313" y="47"/>
                  <a:pt x="314" y="58"/>
                  <a:pt x="314" y="58"/>
                </a:cubicBezTo>
                <a:cubicBezTo>
                  <a:pt x="322" y="66"/>
                  <a:pt x="322" y="66"/>
                  <a:pt x="322" y="66"/>
                </a:cubicBezTo>
                <a:cubicBezTo>
                  <a:pt x="322" y="66"/>
                  <a:pt x="324" y="69"/>
                  <a:pt x="325" y="69"/>
                </a:cubicBezTo>
                <a:cubicBezTo>
                  <a:pt x="327" y="69"/>
                  <a:pt x="337" y="70"/>
                  <a:pt x="337" y="70"/>
                </a:cubicBezTo>
                <a:cubicBezTo>
                  <a:pt x="337" y="70"/>
                  <a:pt x="342" y="69"/>
                  <a:pt x="343" y="69"/>
                </a:cubicBezTo>
                <a:cubicBezTo>
                  <a:pt x="344" y="69"/>
                  <a:pt x="350" y="68"/>
                  <a:pt x="350" y="70"/>
                </a:cubicBezTo>
                <a:cubicBezTo>
                  <a:pt x="349" y="71"/>
                  <a:pt x="354" y="72"/>
                  <a:pt x="352" y="75"/>
                </a:cubicBezTo>
                <a:cubicBezTo>
                  <a:pt x="351" y="78"/>
                  <a:pt x="346" y="80"/>
                  <a:pt x="346" y="83"/>
                </a:cubicBezTo>
                <a:cubicBezTo>
                  <a:pt x="345" y="86"/>
                  <a:pt x="345" y="91"/>
                  <a:pt x="345" y="93"/>
                </a:cubicBezTo>
                <a:cubicBezTo>
                  <a:pt x="346" y="95"/>
                  <a:pt x="348" y="98"/>
                  <a:pt x="348" y="101"/>
                </a:cubicBezTo>
                <a:cubicBezTo>
                  <a:pt x="348" y="104"/>
                  <a:pt x="350" y="109"/>
                  <a:pt x="350" y="113"/>
                </a:cubicBezTo>
                <a:cubicBezTo>
                  <a:pt x="350" y="116"/>
                  <a:pt x="351" y="119"/>
                  <a:pt x="348" y="121"/>
                </a:cubicBezTo>
                <a:cubicBezTo>
                  <a:pt x="346" y="123"/>
                  <a:pt x="341" y="123"/>
                  <a:pt x="340" y="123"/>
                </a:cubicBezTo>
                <a:cubicBezTo>
                  <a:pt x="338" y="123"/>
                  <a:pt x="332" y="123"/>
                  <a:pt x="332" y="123"/>
                </a:cubicBezTo>
                <a:cubicBezTo>
                  <a:pt x="326" y="117"/>
                  <a:pt x="326" y="117"/>
                  <a:pt x="326" y="117"/>
                </a:cubicBezTo>
                <a:cubicBezTo>
                  <a:pt x="326" y="117"/>
                  <a:pt x="323" y="113"/>
                  <a:pt x="321" y="115"/>
                </a:cubicBezTo>
                <a:cubicBezTo>
                  <a:pt x="318" y="117"/>
                  <a:pt x="320" y="116"/>
                  <a:pt x="319" y="117"/>
                </a:cubicBezTo>
                <a:cubicBezTo>
                  <a:pt x="318" y="122"/>
                  <a:pt x="316" y="125"/>
                  <a:pt x="316" y="126"/>
                </a:cubicBezTo>
                <a:cubicBezTo>
                  <a:pt x="317" y="127"/>
                  <a:pt x="311" y="145"/>
                  <a:pt x="311" y="145"/>
                </a:cubicBezTo>
                <a:cubicBezTo>
                  <a:pt x="313" y="152"/>
                  <a:pt x="313" y="152"/>
                  <a:pt x="313" y="152"/>
                </a:cubicBezTo>
                <a:cubicBezTo>
                  <a:pt x="313" y="152"/>
                  <a:pt x="312" y="162"/>
                  <a:pt x="313" y="165"/>
                </a:cubicBezTo>
                <a:cubicBezTo>
                  <a:pt x="313" y="168"/>
                  <a:pt x="308" y="175"/>
                  <a:pt x="310" y="178"/>
                </a:cubicBezTo>
                <a:cubicBezTo>
                  <a:pt x="311" y="181"/>
                  <a:pt x="318" y="195"/>
                  <a:pt x="318" y="195"/>
                </a:cubicBezTo>
                <a:cubicBezTo>
                  <a:pt x="332" y="203"/>
                  <a:pt x="332" y="203"/>
                  <a:pt x="332" y="203"/>
                </a:cubicBezTo>
                <a:cubicBezTo>
                  <a:pt x="341" y="208"/>
                  <a:pt x="341" y="208"/>
                  <a:pt x="341" y="208"/>
                </a:cubicBezTo>
                <a:cubicBezTo>
                  <a:pt x="345" y="214"/>
                  <a:pt x="345" y="214"/>
                  <a:pt x="345" y="214"/>
                </a:cubicBezTo>
                <a:cubicBezTo>
                  <a:pt x="345" y="214"/>
                  <a:pt x="333" y="211"/>
                  <a:pt x="332" y="211"/>
                </a:cubicBezTo>
                <a:cubicBezTo>
                  <a:pt x="331" y="210"/>
                  <a:pt x="321" y="206"/>
                  <a:pt x="321" y="206"/>
                </a:cubicBezTo>
                <a:cubicBezTo>
                  <a:pt x="312" y="202"/>
                  <a:pt x="312" y="202"/>
                  <a:pt x="312" y="202"/>
                </a:cubicBezTo>
                <a:cubicBezTo>
                  <a:pt x="302" y="192"/>
                  <a:pt x="302" y="192"/>
                  <a:pt x="302" y="192"/>
                </a:cubicBezTo>
                <a:cubicBezTo>
                  <a:pt x="298" y="181"/>
                  <a:pt x="298" y="181"/>
                  <a:pt x="298" y="181"/>
                </a:cubicBezTo>
                <a:cubicBezTo>
                  <a:pt x="298" y="181"/>
                  <a:pt x="303" y="167"/>
                  <a:pt x="300" y="166"/>
                </a:cubicBezTo>
                <a:cubicBezTo>
                  <a:pt x="299" y="165"/>
                  <a:pt x="301" y="158"/>
                  <a:pt x="301" y="157"/>
                </a:cubicBezTo>
                <a:cubicBezTo>
                  <a:pt x="301" y="155"/>
                  <a:pt x="302" y="144"/>
                  <a:pt x="302" y="144"/>
                </a:cubicBezTo>
                <a:cubicBezTo>
                  <a:pt x="302" y="130"/>
                  <a:pt x="302" y="130"/>
                  <a:pt x="302" y="130"/>
                </a:cubicBezTo>
                <a:cubicBezTo>
                  <a:pt x="302" y="130"/>
                  <a:pt x="302" y="122"/>
                  <a:pt x="304" y="120"/>
                </a:cubicBezTo>
                <a:cubicBezTo>
                  <a:pt x="305" y="118"/>
                  <a:pt x="311" y="109"/>
                  <a:pt x="313" y="108"/>
                </a:cubicBezTo>
                <a:cubicBezTo>
                  <a:pt x="315" y="106"/>
                  <a:pt x="314" y="100"/>
                  <a:pt x="314" y="100"/>
                </a:cubicBezTo>
                <a:cubicBezTo>
                  <a:pt x="302" y="96"/>
                  <a:pt x="302" y="96"/>
                  <a:pt x="302" y="96"/>
                </a:cubicBezTo>
                <a:cubicBezTo>
                  <a:pt x="290" y="87"/>
                  <a:pt x="290" y="87"/>
                  <a:pt x="290" y="87"/>
                </a:cubicBezTo>
                <a:cubicBezTo>
                  <a:pt x="290" y="87"/>
                  <a:pt x="282" y="81"/>
                  <a:pt x="281" y="80"/>
                </a:cubicBezTo>
                <a:cubicBezTo>
                  <a:pt x="280" y="79"/>
                  <a:pt x="277" y="77"/>
                  <a:pt x="276" y="77"/>
                </a:cubicBezTo>
                <a:cubicBezTo>
                  <a:pt x="275" y="77"/>
                  <a:pt x="265" y="82"/>
                  <a:pt x="265" y="82"/>
                </a:cubicBezTo>
                <a:cubicBezTo>
                  <a:pt x="265" y="82"/>
                  <a:pt x="261" y="92"/>
                  <a:pt x="261" y="93"/>
                </a:cubicBezTo>
                <a:cubicBezTo>
                  <a:pt x="261" y="94"/>
                  <a:pt x="259" y="100"/>
                  <a:pt x="261" y="101"/>
                </a:cubicBezTo>
                <a:cubicBezTo>
                  <a:pt x="263" y="102"/>
                  <a:pt x="264" y="106"/>
                  <a:pt x="266" y="107"/>
                </a:cubicBezTo>
                <a:cubicBezTo>
                  <a:pt x="269" y="107"/>
                  <a:pt x="270" y="104"/>
                  <a:pt x="271" y="108"/>
                </a:cubicBezTo>
                <a:cubicBezTo>
                  <a:pt x="272" y="111"/>
                  <a:pt x="274" y="112"/>
                  <a:pt x="273" y="115"/>
                </a:cubicBezTo>
                <a:cubicBezTo>
                  <a:pt x="272" y="118"/>
                  <a:pt x="274" y="122"/>
                  <a:pt x="272" y="125"/>
                </a:cubicBezTo>
                <a:cubicBezTo>
                  <a:pt x="270" y="128"/>
                  <a:pt x="265" y="133"/>
                  <a:pt x="265" y="134"/>
                </a:cubicBezTo>
                <a:cubicBezTo>
                  <a:pt x="265" y="135"/>
                  <a:pt x="264" y="138"/>
                  <a:pt x="261" y="136"/>
                </a:cubicBezTo>
                <a:cubicBezTo>
                  <a:pt x="258" y="134"/>
                  <a:pt x="255" y="127"/>
                  <a:pt x="255" y="127"/>
                </a:cubicBezTo>
                <a:cubicBezTo>
                  <a:pt x="246" y="125"/>
                  <a:pt x="246" y="125"/>
                  <a:pt x="246" y="125"/>
                </a:cubicBezTo>
                <a:cubicBezTo>
                  <a:pt x="241" y="123"/>
                  <a:pt x="241" y="123"/>
                  <a:pt x="241" y="123"/>
                </a:cubicBezTo>
                <a:cubicBezTo>
                  <a:pt x="240" y="116"/>
                  <a:pt x="240" y="116"/>
                  <a:pt x="240" y="116"/>
                </a:cubicBezTo>
                <a:cubicBezTo>
                  <a:pt x="241" y="108"/>
                  <a:pt x="241" y="108"/>
                  <a:pt x="241" y="108"/>
                </a:cubicBezTo>
                <a:cubicBezTo>
                  <a:pt x="245" y="105"/>
                  <a:pt x="245" y="105"/>
                  <a:pt x="245" y="105"/>
                </a:cubicBezTo>
                <a:cubicBezTo>
                  <a:pt x="245" y="105"/>
                  <a:pt x="252" y="105"/>
                  <a:pt x="252" y="103"/>
                </a:cubicBezTo>
                <a:cubicBezTo>
                  <a:pt x="252" y="101"/>
                  <a:pt x="253" y="90"/>
                  <a:pt x="253" y="90"/>
                </a:cubicBezTo>
                <a:cubicBezTo>
                  <a:pt x="253" y="90"/>
                  <a:pt x="250" y="80"/>
                  <a:pt x="248" y="77"/>
                </a:cubicBezTo>
                <a:cubicBezTo>
                  <a:pt x="247" y="75"/>
                  <a:pt x="246" y="67"/>
                  <a:pt x="245" y="66"/>
                </a:cubicBezTo>
                <a:cubicBezTo>
                  <a:pt x="245" y="65"/>
                  <a:pt x="241" y="59"/>
                  <a:pt x="241" y="58"/>
                </a:cubicBezTo>
                <a:cubicBezTo>
                  <a:pt x="240" y="57"/>
                  <a:pt x="237" y="51"/>
                  <a:pt x="237" y="48"/>
                </a:cubicBezTo>
                <a:cubicBezTo>
                  <a:pt x="237" y="45"/>
                  <a:pt x="234" y="38"/>
                  <a:pt x="233" y="37"/>
                </a:cubicBezTo>
                <a:cubicBezTo>
                  <a:pt x="232" y="36"/>
                  <a:pt x="225" y="35"/>
                  <a:pt x="225" y="35"/>
                </a:cubicBezTo>
                <a:cubicBezTo>
                  <a:pt x="219" y="34"/>
                  <a:pt x="219" y="34"/>
                  <a:pt x="219" y="34"/>
                </a:cubicBezTo>
                <a:cubicBezTo>
                  <a:pt x="219" y="34"/>
                  <a:pt x="197" y="38"/>
                  <a:pt x="196" y="38"/>
                </a:cubicBezTo>
                <a:cubicBezTo>
                  <a:pt x="195" y="39"/>
                  <a:pt x="185" y="41"/>
                  <a:pt x="182" y="42"/>
                </a:cubicBezTo>
                <a:cubicBezTo>
                  <a:pt x="179" y="43"/>
                  <a:pt x="168" y="43"/>
                  <a:pt x="167" y="44"/>
                </a:cubicBezTo>
                <a:cubicBezTo>
                  <a:pt x="165" y="45"/>
                  <a:pt x="160" y="49"/>
                  <a:pt x="159" y="51"/>
                </a:cubicBezTo>
                <a:cubicBezTo>
                  <a:pt x="158" y="53"/>
                  <a:pt x="159" y="54"/>
                  <a:pt x="153" y="55"/>
                </a:cubicBezTo>
                <a:cubicBezTo>
                  <a:pt x="146" y="57"/>
                  <a:pt x="141" y="58"/>
                  <a:pt x="139" y="58"/>
                </a:cubicBezTo>
                <a:cubicBezTo>
                  <a:pt x="137" y="58"/>
                  <a:pt x="125" y="55"/>
                  <a:pt x="125" y="55"/>
                </a:cubicBezTo>
                <a:cubicBezTo>
                  <a:pt x="125" y="55"/>
                  <a:pt x="114" y="51"/>
                  <a:pt x="111" y="52"/>
                </a:cubicBezTo>
                <a:cubicBezTo>
                  <a:pt x="108" y="53"/>
                  <a:pt x="99" y="53"/>
                  <a:pt x="97" y="56"/>
                </a:cubicBezTo>
                <a:cubicBezTo>
                  <a:pt x="95" y="58"/>
                  <a:pt x="88" y="65"/>
                  <a:pt x="88" y="65"/>
                </a:cubicBezTo>
                <a:cubicBezTo>
                  <a:pt x="88" y="65"/>
                  <a:pt x="83" y="71"/>
                  <a:pt x="82" y="72"/>
                </a:cubicBezTo>
                <a:cubicBezTo>
                  <a:pt x="80" y="73"/>
                  <a:pt x="71" y="75"/>
                  <a:pt x="73" y="78"/>
                </a:cubicBezTo>
                <a:cubicBezTo>
                  <a:pt x="75" y="82"/>
                  <a:pt x="75" y="87"/>
                  <a:pt x="76" y="89"/>
                </a:cubicBezTo>
                <a:cubicBezTo>
                  <a:pt x="77" y="90"/>
                  <a:pt x="80" y="95"/>
                  <a:pt x="80" y="95"/>
                </a:cubicBezTo>
                <a:cubicBezTo>
                  <a:pt x="78" y="104"/>
                  <a:pt x="78" y="104"/>
                  <a:pt x="78" y="104"/>
                </a:cubicBezTo>
                <a:cubicBezTo>
                  <a:pt x="78" y="104"/>
                  <a:pt x="65" y="102"/>
                  <a:pt x="65" y="104"/>
                </a:cubicBezTo>
                <a:cubicBezTo>
                  <a:pt x="64" y="106"/>
                  <a:pt x="62" y="109"/>
                  <a:pt x="63" y="114"/>
                </a:cubicBezTo>
                <a:cubicBezTo>
                  <a:pt x="63" y="119"/>
                  <a:pt x="61" y="125"/>
                  <a:pt x="62" y="128"/>
                </a:cubicBezTo>
                <a:cubicBezTo>
                  <a:pt x="62" y="131"/>
                  <a:pt x="63" y="138"/>
                  <a:pt x="64" y="139"/>
                </a:cubicBezTo>
                <a:cubicBezTo>
                  <a:pt x="65" y="140"/>
                  <a:pt x="71" y="144"/>
                  <a:pt x="72" y="145"/>
                </a:cubicBezTo>
                <a:cubicBezTo>
                  <a:pt x="74" y="145"/>
                  <a:pt x="77" y="145"/>
                  <a:pt x="77" y="145"/>
                </a:cubicBezTo>
                <a:cubicBezTo>
                  <a:pt x="77" y="145"/>
                  <a:pt x="84" y="146"/>
                  <a:pt x="87" y="147"/>
                </a:cubicBezTo>
                <a:cubicBezTo>
                  <a:pt x="89" y="147"/>
                  <a:pt x="99" y="147"/>
                  <a:pt x="99" y="147"/>
                </a:cubicBezTo>
                <a:cubicBezTo>
                  <a:pt x="110" y="151"/>
                  <a:pt x="110" y="151"/>
                  <a:pt x="110" y="151"/>
                </a:cubicBezTo>
                <a:cubicBezTo>
                  <a:pt x="110" y="151"/>
                  <a:pt x="114" y="156"/>
                  <a:pt x="115" y="157"/>
                </a:cubicBezTo>
                <a:cubicBezTo>
                  <a:pt x="116" y="158"/>
                  <a:pt x="120" y="163"/>
                  <a:pt x="121" y="165"/>
                </a:cubicBezTo>
                <a:cubicBezTo>
                  <a:pt x="123" y="166"/>
                  <a:pt x="127" y="170"/>
                  <a:pt x="127" y="171"/>
                </a:cubicBezTo>
                <a:cubicBezTo>
                  <a:pt x="127" y="172"/>
                  <a:pt x="127" y="176"/>
                  <a:pt x="125" y="180"/>
                </a:cubicBezTo>
                <a:cubicBezTo>
                  <a:pt x="123" y="183"/>
                  <a:pt x="125" y="185"/>
                  <a:pt x="123" y="185"/>
                </a:cubicBezTo>
                <a:cubicBezTo>
                  <a:pt x="120" y="186"/>
                  <a:pt x="117" y="181"/>
                  <a:pt x="116" y="180"/>
                </a:cubicBezTo>
                <a:cubicBezTo>
                  <a:pt x="116" y="179"/>
                  <a:pt x="111" y="172"/>
                  <a:pt x="110" y="171"/>
                </a:cubicBezTo>
                <a:cubicBezTo>
                  <a:pt x="109" y="169"/>
                  <a:pt x="107" y="165"/>
                  <a:pt x="107" y="165"/>
                </a:cubicBezTo>
                <a:cubicBezTo>
                  <a:pt x="107" y="165"/>
                  <a:pt x="104" y="160"/>
                  <a:pt x="100" y="161"/>
                </a:cubicBezTo>
                <a:cubicBezTo>
                  <a:pt x="96" y="162"/>
                  <a:pt x="91" y="163"/>
                  <a:pt x="90" y="164"/>
                </a:cubicBezTo>
                <a:cubicBezTo>
                  <a:pt x="89" y="165"/>
                  <a:pt x="86" y="170"/>
                  <a:pt x="87" y="172"/>
                </a:cubicBezTo>
                <a:cubicBezTo>
                  <a:pt x="87" y="174"/>
                  <a:pt x="90" y="181"/>
                  <a:pt x="90" y="181"/>
                </a:cubicBezTo>
                <a:cubicBezTo>
                  <a:pt x="91" y="201"/>
                  <a:pt x="91" y="201"/>
                  <a:pt x="91" y="201"/>
                </a:cubicBezTo>
                <a:cubicBezTo>
                  <a:pt x="91" y="201"/>
                  <a:pt x="92" y="219"/>
                  <a:pt x="92" y="220"/>
                </a:cubicBezTo>
                <a:cubicBezTo>
                  <a:pt x="92" y="221"/>
                  <a:pt x="94" y="245"/>
                  <a:pt x="94" y="245"/>
                </a:cubicBezTo>
                <a:cubicBezTo>
                  <a:pt x="94" y="245"/>
                  <a:pt x="93" y="256"/>
                  <a:pt x="93" y="258"/>
                </a:cubicBezTo>
                <a:cubicBezTo>
                  <a:pt x="93" y="259"/>
                  <a:pt x="88" y="272"/>
                  <a:pt x="87" y="273"/>
                </a:cubicBezTo>
                <a:cubicBezTo>
                  <a:pt x="86" y="274"/>
                  <a:pt x="80" y="285"/>
                  <a:pt x="80" y="287"/>
                </a:cubicBezTo>
                <a:cubicBezTo>
                  <a:pt x="80" y="288"/>
                  <a:pt x="74" y="305"/>
                  <a:pt x="74" y="305"/>
                </a:cubicBezTo>
                <a:cubicBezTo>
                  <a:pt x="74" y="305"/>
                  <a:pt x="73" y="325"/>
                  <a:pt x="73" y="327"/>
                </a:cubicBezTo>
                <a:cubicBezTo>
                  <a:pt x="73" y="329"/>
                  <a:pt x="70" y="342"/>
                  <a:pt x="69" y="343"/>
                </a:cubicBezTo>
                <a:cubicBezTo>
                  <a:pt x="69" y="344"/>
                  <a:pt x="64" y="350"/>
                  <a:pt x="64" y="350"/>
                </a:cubicBezTo>
                <a:cubicBezTo>
                  <a:pt x="64" y="350"/>
                  <a:pt x="56" y="349"/>
                  <a:pt x="53" y="349"/>
                </a:cubicBezTo>
                <a:cubicBezTo>
                  <a:pt x="50" y="350"/>
                  <a:pt x="38" y="346"/>
                  <a:pt x="37" y="346"/>
                </a:cubicBezTo>
                <a:cubicBezTo>
                  <a:pt x="36" y="346"/>
                  <a:pt x="30" y="343"/>
                  <a:pt x="28" y="344"/>
                </a:cubicBezTo>
                <a:cubicBezTo>
                  <a:pt x="26" y="344"/>
                  <a:pt x="17" y="342"/>
                  <a:pt x="12" y="348"/>
                </a:cubicBezTo>
                <a:cubicBezTo>
                  <a:pt x="7" y="354"/>
                  <a:pt x="5" y="360"/>
                  <a:pt x="5" y="362"/>
                </a:cubicBezTo>
                <a:cubicBezTo>
                  <a:pt x="5" y="364"/>
                  <a:pt x="1" y="371"/>
                  <a:pt x="1" y="374"/>
                </a:cubicBezTo>
                <a:cubicBezTo>
                  <a:pt x="0" y="376"/>
                  <a:pt x="0" y="384"/>
                  <a:pt x="1" y="386"/>
                </a:cubicBezTo>
                <a:cubicBezTo>
                  <a:pt x="2" y="387"/>
                  <a:pt x="11" y="396"/>
                  <a:pt x="13" y="398"/>
                </a:cubicBezTo>
                <a:cubicBezTo>
                  <a:pt x="14" y="399"/>
                  <a:pt x="24" y="402"/>
                  <a:pt x="24" y="402"/>
                </a:cubicBezTo>
                <a:cubicBezTo>
                  <a:pt x="24" y="402"/>
                  <a:pt x="31" y="402"/>
                  <a:pt x="33" y="402"/>
                </a:cubicBezTo>
                <a:cubicBezTo>
                  <a:pt x="34" y="403"/>
                  <a:pt x="37" y="404"/>
                  <a:pt x="39" y="403"/>
                </a:cubicBezTo>
                <a:cubicBezTo>
                  <a:pt x="42" y="402"/>
                  <a:pt x="47" y="402"/>
                  <a:pt x="48" y="401"/>
                </a:cubicBezTo>
                <a:cubicBezTo>
                  <a:pt x="49" y="399"/>
                  <a:pt x="52" y="395"/>
                  <a:pt x="52" y="395"/>
                </a:cubicBezTo>
                <a:cubicBezTo>
                  <a:pt x="52" y="395"/>
                  <a:pt x="57" y="397"/>
                  <a:pt x="60" y="400"/>
                </a:cubicBezTo>
                <a:cubicBezTo>
                  <a:pt x="62" y="403"/>
                  <a:pt x="66" y="408"/>
                  <a:pt x="66" y="409"/>
                </a:cubicBezTo>
                <a:cubicBezTo>
                  <a:pt x="66" y="411"/>
                  <a:pt x="68" y="416"/>
                  <a:pt x="65" y="417"/>
                </a:cubicBezTo>
                <a:cubicBezTo>
                  <a:pt x="63" y="419"/>
                  <a:pt x="61" y="425"/>
                  <a:pt x="62" y="427"/>
                </a:cubicBezTo>
                <a:cubicBezTo>
                  <a:pt x="63" y="429"/>
                  <a:pt x="68" y="436"/>
                  <a:pt x="68" y="438"/>
                </a:cubicBezTo>
                <a:cubicBezTo>
                  <a:pt x="68" y="440"/>
                  <a:pt x="85" y="438"/>
                  <a:pt x="85" y="438"/>
                </a:cubicBezTo>
                <a:cubicBezTo>
                  <a:pt x="97" y="437"/>
                  <a:pt x="97" y="437"/>
                  <a:pt x="97" y="437"/>
                </a:cubicBezTo>
                <a:cubicBezTo>
                  <a:pt x="97" y="437"/>
                  <a:pt x="103" y="430"/>
                  <a:pt x="104" y="429"/>
                </a:cubicBezTo>
                <a:cubicBezTo>
                  <a:pt x="105" y="428"/>
                  <a:pt x="121" y="420"/>
                  <a:pt x="121" y="420"/>
                </a:cubicBezTo>
                <a:cubicBezTo>
                  <a:pt x="121" y="420"/>
                  <a:pt x="130" y="417"/>
                  <a:pt x="132" y="415"/>
                </a:cubicBezTo>
                <a:cubicBezTo>
                  <a:pt x="133" y="413"/>
                  <a:pt x="136" y="401"/>
                  <a:pt x="136" y="401"/>
                </a:cubicBezTo>
                <a:cubicBezTo>
                  <a:pt x="136" y="401"/>
                  <a:pt x="140" y="396"/>
                  <a:pt x="142" y="395"/>
                </a:cubicBezTo>
                <a:cubicBezTo>
                  <a:pt x="143" y="394"/>
                  <a:pt x="147" y="389"/>
                  <a:pt x="146" y="388"/>
                </a:cubicBezTo>
                <a:cubicBezTo>
                  <a:pt x="146" y="386"/>
                  <a:pt x="144" y="379"/>
                  <a:pt x="141" y="379"/>
                </a:cubicBezTo>
                <a:cubicBezTo>
                  <a:pt x="138" y="378"/>
                  <a:pt x="134" y="378"/>
                  <a:pt x="134" y="378"/>
                </a:cubicBezTo>
                <a:cubicBezTo>
                  <a:pt x="141" y="367"/>
                  <a:pt x="141" y="367"/>
                  <a:pt x="141" y="367"/>
                </a:cubicBezTo>
                <a:cubicBezTo>
                  <a:pt x="151" y="363"/>
                  <a:pt x="151" y="363"/>
                  <a:pt x="151" y="363"/>
                </a:cubicBezTo>
                <a:cubicBezTo>
                  <a:pt x="151" y="363"/>
                  <a:pt x="155" y="360"/>
                  <a:pt x="161" y="365"/>
                </a:cubicBezTo>
                <a:cubicBezTo>
                  <a:pt x="167" y="369"/>
                  <a:pt x="177" y="379"/>
                  <a:pt x="177" y="379"/>
                </a:cubicBezTo>
                <a:cubicBezTo>
                  <a:pt x="177" y="379"/>
                  <a:pt x="174" y="381"/>
                  <a:pt x="178" y="385"/>
                </a:cubicBezTo>
                <a:cubicBezTo>
                  <a:pt x="183" y="389"/>
                  <a:pt x="187" y="390"/>
                  <a:pt x="189" y="390"/>
                </a:cubicBezTo>
                <a:cubicBezTo>
                  <a:pt x="192" y="390"/>
                  <a:pt x="196" y="389"/>
                  <a:pt x="201" y="391"/>
                </a:cubicBezTo>
                <a:cubicBezTo>
                  <a:pt x="206" y="392"/>
                  <a:pt x="216" y="398"/>
                  <a:pt x="218" y="401"/>
                </a:cubicBezTo>
                <a:cubicBezTo>
                  <a:pt x="220" y="405"/>
                  <a:pt x="223" y="411"/>
                  <a:pt x="218" y="422"/>
                </a:cubicBezTo>
                <a:cubicBezTo>
                  <a:pt x="213" y="434"/>
                  <a:pt x="200" y="437"/>
                  <a:pt x="201" y="442"/>
                </a:cubicBezTo>
                <a:cubicBezTo>
                  <a:pt x="202" y="446"/>
                  <a:pt x="211" y="450"/>
                  <a:pt x="216" y="451"/>
                </a:cubicBezTo>
                <a:cubicBezTo>
                  <a:pt x="221" y="452"/>
                  <a:pt x="231" y="454"/>
                  <a:pt x="229" y="458"/>
                </a:cubicBezTo>
                <a:cubicBezTo>
                  <a:pt x="227" y="462"/>
                  <a:pt x="222" y="466"/>
                  <a:pt x="221" y="466"/>
                </a:cubicBezTo>
                <a:cubicBezTo>
                  <a:pt x="219" y="466"/>
                  <a:pt x="205" y="474"/>
                  <a:pt x="205" y="474"/>
                </a:cubicBezTo>
                <a:cubicBezTo>
                  <a:pt x="205" y="474"/>
                  <a:pt x="190" y="477"/>
                  <a:pt x="189" y="481"/>
                </a:cubicBezTo>
                <a:cubicBezTo>
                  <a:pt x="187" y="485"/>
                  <a:pt x="187" y="492"/>
                  <a:pt x="194" y="494"/>
                </a:cubicBezTo>
                <a:cubicBezTo>
                  <a:pt x="201" y="495"/>
                  <a:pt x="213" y="496"/>
                  <a:pt x="216" y="492"/>
                </a:cubicBezTo>
                <a:cubicBezTo>
                  <a:pt x="220" y="488"/>
                  <a:pt x="221" y="487"/>
                  <a:pt x="224" y="486"/>
                </a:cubicBezTo>
                <a:cubicBezTo>
                  <a:pt x="227" y="486"/>
                  <a:pt x="230" y="487"/>
                  <a:pt x="232" y="488"/>
                </a:cubicBezTo>
                <a:cubicBezTo>
                  <a:pt x="233" y="490"/>
                  <a:pt x="234" y="489"/>
                  <a:pt x="240" y="489"/>
                </a:cubicBezTo>
                <a:cubicBezTo>
                  <a:pt x="245" y="488"/>
                  <a:pt x="255" y="488"/>
                  <a:pt x="255" y="488"/>
                </a:cubicBezTo>
                <a:cubicBezTo>
                  <a:pt x="255" y="488"/>
                  <a:pt x="259" y="481"/>
                  <a:pt x="264" y="478"/>
                </a:cubicBezTo>
                <a:cubicBezTo>
                  <a:pt x="269" y="475"/>
                  <a:pt x="272" y="472"/>
                  <a:pt x="273" y="472"/>
                </a:cubicBezTo>
                <a:cubicBezTo>
                  <a:pt x="274" y="472"/>
                  <a:pt x="279" y="476"/>
                  <a:pt x="280" y="477"/>
                </a:cubicBezTo>
                <a:cubicBezTo>
                  <a:pt x="281" y="478"/>
                  <a:pt x="280" y="478"/>
                  <a:pt x="285" y="478"/>
                </a:cubicBezTo>
                <a:cubicBezTo>
                  <a:pt x="290" y="478"/>
                  <a:pt x="295" y="475"/>
                  <a:pt x="296" y="474"/>
                </a:cubicBezTo>
                <a:cubicBezTo>
                  <a:pt x="297" y="473"/>
                  <a:pt x="299" y="468"/>
                  <a:pt x="303" y="466"/>
                </a:cubicBezTo>
                <a:cubicBezTo>
                  <a:pt x="306" y="464"/>
                  <a:pt x="310" y="463"/>
                  <a:pt x="312" y="461"/>
                </a:cubicBezTo>
                <a:cubicBezTo>
                  <a:pt x="314" y="459"/>
                  <a:pt x="316" y="457"/>
                  <a:pt x="315" y="456"/>
                </a:cubicBezTo>
                <a:cubicBezTo>
                  <a:pt x="314" y="454"/>
                  <a:pt x="313" y="451"/>
                  <a:pt x="309" y="451"/>
                </a:cubicBezTo>
                <a:cubicBezTo>
                  <a:pt x="306" y="452"/>
                  <a:pt x="302" y="452"/>
                  <a:pt x="300" y="452"/>
                </a:cubicBezTo>
                <a:cubicBezTo>
                  <a:pt x="298" y="452"/>
                  <a:pt x="293" y="445"/>
                  <a:pt x="293" y="443"/>
                </a:cubicBezTo>
                <a:cubicBezTo>
                  <a:pt x="293" y="442"/>
                  <a:pt x="293" y="433"/>
                  <a:pt x="293" y="431"/>
                </a:cubicBezTo>
                <a:cubicBezTo>
                  <a:pt x="292" y="430"/>
                  <a:pt x="289" y="425"/>
                  <a:pt x="290" y="424"/>
                </a:cubicBezTo>
                <a:cubicBezTo>
                  <a:pt x="291" y="422"/>
                  <a:pt x="299" y="416"/>
                  <a:pt x="297" y="415"/>
                </a:cubicBezTo>
                <a:cubicBezTo>
                  <a:pt x="296" y="414"/>
                  <a:pt x="290" y="409"/>
                  <a:pt x="288" y="407"/>
                </a:cubicBezTo>
                <a:cubicBezTo>
                  <a:pt x="286" y="406"/>
                  <a:pt x="272" y="401"/>
                  <a:pt x="272" y="401"/>
                </a:cubicBezTo>
                <a:cubicBezTo>
                  <a:pt x="272" y="401"/>
                  <a:pt x="270" y="395"/>
                  <a:pt x="270" y="394"/>
                </a:cubicBezTo>
                <a:cubicBezTo>
                  <a:pt x="271" y="392"/>
                  <a:pt x="270" y="384"/>
                  <a:pt x="272" y="383"/>
                </a:cubicBezTo>
                <a:cubicBezTo>
                  <a:pt x="274" y="382"/>
                  <a:pt x="288" y="382"/>
                  <a:pt x="288" y="382"/>
                </a:cubicBezTo>
                <a:cubicBezTo>
                  <a:pt x="288" y="382"/>
                  <a:pt x="292" y="377"/>
                  <a:pt x="291" y="376"/>
                </a:cubicBezTo>
                <a:cubicBezTo>
                  <a:pt x="291" y="375"/>
                  <a:pt x="289" y="370"/>
                  <a:pt x="289" y="370"/>
                </a:cubicBezTo>
                <a:cubicBezTo>
                  <a:pt x="289" y="370"/>
                  <a:pt x="288" y="365"/>
                  <a:pt x="289" y="365"/>
                </a:cubicBezTo>
                <a:cubicBezTo>
                  <a:pt x="290" y="365"/>
                  <a:pt x="295" y="366"/>
                  <a:pt x="297" y="367"/>
                </a:cubicBezTo>
                <a:cubicBezTo>
                  <a:pt x="299" y="368"/>
                  <a:pt x="305" y="369"/>
                  <a:pt x="306" y="370"/>
                </a:cubicBezTo>
                <a:cubicBezTo>
                  <a:pt x="307" y="371"/>
                  <a:pt x="310" y="375"/>
                  <a:pt x="314" y="373"/>
                </a:cubicBezTo>
                <a:cubicBezTo>
                  <a:pt x="317" y="370"/>
                  <a:pt x="318" y="370"/>
                  <a:pt x="319" y="367"/>
                </a:cubicBezTo>
                <a:cubicBezTo>
                  <a:pt x="320" y="364"/>
                  <a:pt x="323" y="360"/>
                  <a:pt x="325" y="362"/>
                </a:cubicBezTo>
                <a:cubicBezTo>
                  <a:pt x="328" y="364"/>
                  <a:pt x="329" y="369"/>
                  <a:pt x="329" y="370"/>
                </a:cubicBezTo>
                <a:cubicBezTo>
                  <a:pt x="329" y="371"/>
                  <a:pt x="332" y="381"/>
                  <a:pt x="333" y="385"/>
                </a:cubicBezTo>
                <a:cubicBezTo>
                  <a:pt x="334" y="389"/>
                  <a:pt x="339" y="393"/>
                  <a:pt x="342" y="395"/>
                </a:cubicBezTo>
                <a:cubicBezTo>
                  <a:pt x="344" y="397"/>
                  <a:pt x="352" y="395"/>
                  <a:pt x="353" y="393"/>
                </a:cubicBezTo>
                <a:cubicBezTo>
                  <a:pt x="354" y="391"/>
                  <a:pt x="353" y="387"/>
                  <a:pt x="357" y="388"/>
                </a:cubicBezTo>
                <a:cubicBezTo>
                  <a:pt x="361" y="390"/>
                  <a:pt x="363" y="394"/>
                  <a:pt x="365" y="395"/>
                </a:cubicBezTo>
                <a:cubicBezTo>
                  <a:pt x="367" y="397"/>
                  <a:pt x="370" y="399"/>
                  <a:pt x="371" y="398"/>
                </a:cubicBezTo>
                <a:cubicBezTo>
                  <a:pt x="373" y="397"/>
                  <a:pt x="378" y="395"/>
                  <a:pt x="378" y="395"/>
                </a:cubicBezTo>
                <a:cubicBezTo>
                  <a:pt x="378" y="395"/>
                  <a:pt x="378" y="393"/>
                  <a:pt x="378" y="391"/>
                </a:cubicBezTo>
                <a:cubicBezTo>
                  <a:pt x="377" y="389"/>
                  <a:pt x="379" y="380"/>
                  <a:pt x="379" y="380"/>
                </a:cubicBezTo>
                <a:cubicBezTo>
                  <a:pt x="388" y="370"/>
                  <a:pt x="388" y="370"/>
                  <a:pt x="388" y="370"/>
                </a:cubicBezTo>
                <a:cubicBezTo>
                  <a:pt x="388" y="370"/>
                  <a:pt x="398" y="365"/>
                  <a:pt x="400" y="366"/>
                </a:cubicBezTo>
                <a:cubicBezTo>
                  <a:pt x="403" y="367"/>
                  <a:pt x="410" y="370"/>
                  <a:pt x="411" y="372"/>
                </a:cubicBezTo>
                <a:cubicBezTo>
                  <a:pt x="412" y="374"/>
                  <a:pt x="413" y="380"/>
                  <a:pt x="413" y="381"/>
                </a:cubicBezTo>
                <a:cubicBezTo>
                  <a:pt x="413" y="382"/>
                  <a:pt x="417" y="402"/>
                  <a:pt x="416" y="403"/>
                </a:cubicBezTo>
                <a:cubicBezTo>
                  <a:pt x="415" y="405"/>
                  <a:pt x="406" y="419"/>
                  <a:pt x="403" y="422"/>
                </a:cubicBezTo>
                <a:cubicBezTo>
                  <a:pt x="400" y="424"/>
                  <a:pt x="391" y="424"/>
                  <a:pt x="390" y="432"/>
                </a:cubicBezTo>
                <a:cubicBezTo>
                  <a:pt x="389" y="440"/>
                  <a:pt x="389" y="445"/>
                  <a:pt x="392" y="448"/>
                </a:cubicBezTo>
                <a:cubicBezTo>
                  <a:pt x="394" y="450"/>
                  <a:pt x="400" y="452"/>
                  <a:pt x="403" y="452"/>
                </a:cubicBezTo>
                <a:cubicBezTo>
                  <a:pt x="406" y="452"/>
                  <a:pt x="410" y="454"/>
                  <a:pt x="411" y="456"/>
                </a:cubicBezTo>
                <a:cubicBezTo>
                  <a:pt x="413" y="459"/>
                  <a:pt x="413" y="467"/>
                  <a:pt x="412" y="468"/>
                </a:cubicBezTo>
                <a:cubicBezTo>
                  <a:pt x="411" y="470"/>
                  <a:pt x="411" y="481"/>
                  <a:pt x="407" y="479"/>
                </a:cubicBezTo>
                <a:cubicBezTo>
                  <a:pt x="404" y="478"/>
                  <a:pt x="403" y="471"/>
                  <a:pt x="397" y="470"/>
                </a:cubicBezTo>
                <a:cubicBezTo>
                  <a:pt x="390" y="469"/>
                  <a:pt x="386" y="475"/>
                  <a:pt x="386" y="479"/>
                </a:cubicBezTo>
                <a:cubicBezTo>
                  <a:pt x="387" y="482"/>
                  <a:pt x="394" y="496"/>
                  <a:pt x="398" y="497"/>
                </a:cubicBezTo>
                <a:cubicBezTo>
                  <a:pt x="402" y="498"/>
                  <a:pt x="412" y="500"/>
                  <a:pt x="414" y="502"/>
                </a:cubicBezTo>
                <a:cubicBezTo>
                  <a:pt x="416" y="505"/>
                  <a:pt x="424" y="514"/>
                  <a:pt x="424" y="515"/>
                </a:cubicBezTo>
                <a:cubicBezTo>
                  <a:pt x="424" y="517"/>
                  <a:pt x="421" y="528"/>
                  <a:pt x="420" y="531"/>
                </a:cubicBezTo>
                <a:cubicBezTo>
                  <a:pt x="419" y="534"/>
                  <a:pt x="417" y="543"/>
                  <a:pt x="419" y="543"/>
                </a:cubicBezTo>
                <a:cubicBezTo>
                  <a:pt x="421" y="543"/>
                  <a:pt x="431" y="546"/>
                  <a:pt x="432" y="547"/>
                </a:cubicBezTo>
                <a:cubicBezTo>
                  <a:pt x="432" y="548"/>
                  <a:pt x="438" y="555"/>
                  <a:pt x="440" y="557"/>
                </a:cubicBezTo>
                <a:cubicBezTo>
                  <a:pt x="442" y="558"/>
                  <a:pt x="440" y="565"/>
                  <a:pt x="439" y="568"/>
                </a:cubicBezTo>
                <a:cubicBezTo>
                  <a:pt x="437" y="571"/>
                  <a:pt x="431" y="574"/>
                  <a:pt x="437" y="576"/>
                </a:cubicBezTo>
                <a:cubicBezTo>
                  <a:pt x="443" y="578"/>
                  <a:pt x="447" y="578"/>
                  <a:pt x="448" y="580"/>
                </a:cubicBezTo>
                <a:cubicBezTo>
                  <a:pt x="448" y="583"/>
                  <a:pt x="449" y="587"/>
                  <a:pt x="444" y="591"/>
                </a:cubicBezTo>
                <a:cubicBezTo>
                  <a:pt x="439" y="596"/>
                  <a:pt x="434" y="600"/>
                  <a:pt x="434" y="603"/>
                </a:cubicBezTo>
                <a:cubicBezTo>
                  <a:pt x="434" y="606"/>
                  <a:pt x="436" y="611"/>
                  <a:pt x="436" y="614"/>
                </a:cubicBezTo>
                <a:cubicBezTo>
                  <a:pt x="437" y="616"/>
                  <a:pt x="442" y="623"/>
                  <a:pt x="442" y="625"/>
                </a:cubicBezTo>
                <a:cubicBezTo>
                  <a:pt x="443" y="626"/>
                  <a:pt x="444" y="629"/>
                  <a:pt x="444" y="629"/>
                </a:cubicBezTo>
                <a:cubicBezTo>
                  <a:pt x="444" y="629"/>
                  <a:pt x="453" y="713"/>
                  <a:pt x="453" y="717"/>
                </a:cubicBezTo>
                <a:cubicBezTo>
                  <a:pt x="453" y="721"/>
                  <a:pt x="492" y="795"/>
                  <a:pt x="519" y="790"/>
                </a:cubicBezTo>
                <a:cubicBezTo>
                  <a:pt x="546" y="785"/>
                  <a:pt x="663" y="712"/>
                  <a:pt x="674" y="706"/>
                </a:cubicBezTo>
                <a:cubicBezTo>
                  <a:pt x="685" y="700"/>
                  <a:pt x="760" y="636"/>
                  <a:pt x="766" y="619"/>
                </a:cubicBezTo>
                <a:cubicBezTo>
                  <a:pt x="772" y="602"/>
                  <a:pt x="804" y="442"/>
                  <a:pt x="810" y="428"/>
                </a:cubicBezTo>
                <a:cubicBezTo>
                  <a:pt x="816" y="414"/>
                  <a:pt x="870" y="258"/>
                  <a:pt x="870" y="258"/>
                </a:cubicBezTo>
                <a:cubicBezTo>
                  <a:pt x="836" y="242"/>
                  <a:pt x="836" y="242"/>
                  <a:pt x="836" y="242"/>
                </a:cubicBezTo>
                <a:cubicBezTo>
                  <a:pt x="835" y="240"/>
                  <a:pt x="835" y="240"/>
                  <a:pt x="835" y="240"/>
                </a:cubicBezTo>
                <a:cubicBezTo>
                  <a:pt x="670" y="137"/>
                  <a:pt x="670" y="137"/>
                  <a:pt x="670" y="137"/>
                </a:cubicBezTo>
                <a:cubicBezTo>
                  <a:pt x="558" y="111"/>
                  <a:pt x="558" y="111"/>
                  <a:pt x="558" y="111"/>
                </a:cubicBezTo>
              </a:path>
            </a:pathLst>
          </a:custGeom>
          <a:solidFill>
            <a:srgbClr val="A70C1B"/>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5" name="Freeform 14"/>
          <p:cNvSpPr/>
          <p:nvPr/>
        </p:nvSpPr>
        <p:spPr bwMode="auto">
          <a:xfrm>
            <a:off x="1854745" y="1761343"/>
            <a:ext cx="1049181" cy="1089362"/>
          </a:xfrm>
          <a:custGeom>
            <a:avLst/>
            <a:gdLst/>
            <a:ahLst/>
            <a:cxnLst>
              <a:cxn ang="0">
                <a:pos x="341" y="414"/>
              </a:cxn>
              <a:cxn ang="0">
                <a:pos x="364" y="374"/>
              </a:cxn>
              <a:cxn ang="0">
                <a:pos x="372" y="334"/>
              </a:cxn>
              <a:cxn ang="0">
                <a:pos x="366" y="297"/>
              </a:cxn>
              <a:cxn ang="0">
                <a:pos x="366" y="281"/>
              </a:cxn>
              <a:cxn ang="0">
                <a:pos x="363" y="263"/>
              </a:cxn>
              <a:cxn ang="0">
                <a:pos x="346" y="249"/>
              </a:cxn>
              <a:cxn ang="0">
                <a:pos x="360" y="230"/>
              </a:cxn>
              <a:cxn ang="0">
                <a:pos x="386" y="228"/>
              </a:cxn>
              <a:cxn ang="0">
                <a:pos x="407" y="207"/>
              </a:cxn>
              <a:cxn ang="0">
                <a:pos x="403" y="179"/>
              </a:cxn>
              <a:cxn ang="0">
                <a:pos x="419" y="164"/>
              </a:cxn>
              <a:cxn ang="0">
                <a:pos x="402" y="158"/>
              </a:cxn>
              <a:cxn ang="0">
                <a:pos x="372" y="159"/>
              </a:cxn>
              <a:cxn ang="0">
                <a:pos x="340" y="173"/>
              </a:cxn>
              <a:cxn ang="0">
                <a:pos x="318" y="153"/>
              </a:cxn>
              <a:cxn ang="0">
                <a:pos x="273" y="146"/>
              </a:cxn>
              <a:cxn ang="0">
                <a:pos x="252" y="164"/>
              </a:cxn>
              <a:cxn ang="0">
                <a:pos x="257" y="144"/>
              </a:cxn>
              <a:cxn ang="0">
                <a:pos x="251" y="125"/>
              </a:cxn>
              <a:cxn ang="0">
                <a:pos x="223" y="144"/>
              </a:cxn>
              <a:cxn ang="0">
                <a:pos x="214" y="131"/>
              </a:cxn>
              <a:cxn ang="0">
                <a:pos x="234" y="99"/>
              </a:cxn>
              <a:cxn ang="0">
                <a:pos x="219" y="87"/>
              </a:cxn>
              <a:cxn ang="0">
                <a:pos x="165" y="126"/>
              </a:cxn>
              <a:cxn ang="0">
                <a:pos x="171" y="115"/>
              </a:cxn>
              <a:cxn ang="0">
                <a:pos x="227" y="64"/>
              </a:cxn>
              <a:cxn ang="0">
                <a:pos x="208" y="53"/>
              </a:cxn>
              <a:cxn ang="0">
                <a:pos x="171" y="34"/>
              </a:cxn>
              <a:cxn ang="0">
                <a:pos x="141" y="35"/>
              </a:cxn>
              <a:cxn ang="0">
                <a:pos x="97" y="43"/>
              </a:cxn>
              <a:cxn ang="0">
                <a:pos x="22" y="5"/>
              </a:cxn>
              <a:cxn ang="0">
                <a:pos x="39" y="89"/>
              </a:cxn>
              <a:cxn ang="0">
                <a:pos x="58" y="140"/>
              </a:cxn>
              <a:cxn ang="0">
                <a:pos x="9" y="159"/>
              </a:cxn>
              <a:cxn ang="0">
                <a:pos x="7" y="179"/>
              </a:cxn>
              <a:cxn ang="0">
                <a:pos x="39" y="171"/>
              </a:cxn>
              <a:cxn ang="0">
                <a:pos x="53" y="187"/>
              </a:cxn>
              <a:cxn ang="0">
                <a:pos x="56" y="231"/>
              </a:cxn>
              <a:cxn ang="0">
                <a:pos x="40" y="258"/>
              </a:cxn>
              <a:cxn ang="0">
                <a:pos x="75" y="292"/>
              </a:cxn>
              <a:cxn ang="0">
                <a:pos x="135" y="318"/>
              </a:cxn>
              <a:cxn ang="0">
                <a:pos x="162" y="353"/>
              </a:cxn>
              <a:cxn ang="0">
                <a:pos x="188" y="381"/>
              </a:cxn>
              <a:cxn ang="0">
                <a:pos x="222" y="390"/>
              </a:cxn>
              <a:cxn ang="0">
                <a:pos x="219" y="405"/>
              </a:cxn>
              <a:cxn ang="0">
                <a:pos x="257" y="416"/>
              </a:cxn>
              <a:cxn ang="0">
                <a:pos x="292" y="429"/>
              </a:cxn>
              <a:cxn ang="0">
                <a:pos x="331" y="436"/>
              </a:cxn>
            </a:cxnLst>
            <a:rect l="0" t="0" r="r" b="b"/>
            <a:pathLst>
              <a:path w="421" h="437">
                <a:moveTo>
                  <a:pt x="333" y="434"/>
                </a:moveTo>
                <a:cubicBezTo>
                  <a:pt x="334" y="433"/>
                  <a:pt x="340" y="437"/>
                  <a:pt x="341" y="436"/>
                </a:cubicBezTo>
                <a:cubicBezTo>
                  <a:pt x="342" y="435"/>
                  <a:pt x="334" y="435"/>
                  <a:pt x="334" y="434"/>
                </a:cubicBezTo>
                <a:cubicBezTo>
                  <a:pt x="334" y="431"/>
                  <a:pt x="340" y="417"/>
                  <a:pt x="341" y="414"/>
                </a:cubicBezTo>
                <a:cubicBezTo>
                  <a:pt x="342" y="412"/>
                  <a:pt x="358" y="408"/>
                  <a:pt x="358" y="408"/>
                </a:cubicBezTo>
                <a:cubicBezTo>
                  <a:pt x="358" y="408"/>
                  <a:pt x="362" y="400"/>
                  <a:pt x="362" y="398"/>
                </a:cubicBezTo>
                <a:cubicBezTo>
                  <a:pt x="363" y="396"/>
                  <a:pt x="358" y="390"/>
                  <a:pt x="358" y="386"/>
                </a:cubicBezTo>
                <a:cubicBezTo>
                  <a:pt x="357" y="382"/>
                  <a:pt x="362" y="376"/>
                  <a:pt x="364" y="374"/>
                </a:cubicBezTo>
                <a:cubicBezTo>
                  <a:pt x="366" y="372"/>
                  <a:pt x="380" y="365"/>
                  <a:pt x="380" y="365"/>
                </a:cubicBezTo>
                <a:cubicBezTo>
                  <a:pt x="385" y="354"/>
                  <a:pt x="385" y="354"/>
                  <a:pt x="385" y="354"/>
                </a:cubicBezTo>
                <a:cubicBezTo>
                  <a:pt x="378" y="346"/>
                  <a:pt x="378" y="346"/>
                  <a:pt x="378" y="346"/>
                </a:cubicBezTo>
                <a:cubicBezTo>
                  <a:pt x="372" y="334"/>
                  <a:pt x="372" y="334"/>
                  <a:pt x="372" y="334"/>
                </a:cubicBezTo>
                <a:cubicBezTo>
                  <a:pt x="362" y="322"/>
                  <a:pt x="362" y="322"/>
                  <a:pt x="362" y="322"/>
                </a:cubicBezTo>
                <a:cubicBezTo>
                  <a:pt x="362" y="322"/>
                  <a:pt x="357" y="310"/>
                  <a:pt x="356" y="308"/>
                </a:cubicBezTo>
                <a:cubicBezTo>
                  <a:pt x="356" y="306"/>
                  <a:pt x="364" y="299"/>
                  <a:pt x="364" y="299"/>
                </a:cubicBezTo>
                <a:cubicBezTo>
                  <a:pt x="366" y="297"/>
                  <a:pt x="366" y="297"/>
                  <a:pt x="366" y="297"/>
                </a:cubicBezTo>
                <a:cubicBezTo>
                  <a:pt x="359" y="295"/>
                  <a:pt x="359" y="295"/>
                  <a:pt x="359" y="295"/>
                </a:cubicBezTo>
                <a:cubicBezTo>
                  <a:pt x="358" y="290"/>
                  <a:pt x="358" y="290"/>
                  <a:pt x="358" y="290"/>
                </a:cubicBezTo>
                <a:cubicBezTo>
                  <a:pt x="364" y="285"/>
                  <a:pt x="364" y="285"/>
                  <a:pt x="364" y="285"/>
                </a:cubicBezTo>
                <a:cubicBezTo>
                  <a:pt x="366" y="281"/>
                  <a:pt x="366" y="281"/>
                  <a:pt x="366" y="281"/>
                </a:cubicBezTo>
                <a:cubicBezTo>
                  <a:pt x="368" y="276"/>
                  <a:pt x="368" y="276"/>
                  <a:pt x="368" y="276"/>
                </a:cubicBezTo>
                <a:cubicBezTo>
                  <a:pt x="368" y="276"/>
                  <a:pt x="369" y="272"/>
                  <a:pt x="369" y="272"/>
                </a:cubicBezTo>
                <a:cubicBezTo>
                  <a:pt x="367" y="272"/>
                  <a:pt x="366" y="267"/>
                  <a:pt x="366" y="267"/>
                </a:cubicBezTo>
                <a:cubicBezTo>
                  <a:pt x="366" y="267"/>
                  <a:pt x="363" y="263"/>
                  <a:pt x="363" y="263"/>
                </a:cubicBezTo>
                <a:cubicBezTo>
                  <a:pt x="362" y="262"/>
                  <a:pt x="357" y="262"/>
                  <a:pt x="357" y="262"/>
                </a:cubicBezTo>
                <a:cubicBezTo>
                  <a:pt x="352" y="258"/>
                  <a:pt x="352" y="258"/>
                  <a:pt x="352" y="258"/>
                </a:cubicBezTo>
                <a:cubicBezTo>
                  <a:pt x="347" y="254"/>
                  <a:pt x="347" y="254"/>
                  <a:pt x="347" y="254"/>
                </a:cubicBezTo>
                <a:cubicBezTo>
                  <a:pt x="347" y="254"/>
                  <a:pt x="346" y="250"/>
                  <a:pt x="346" y="249"/>
                </a:cubicBezTo>
                <a:cubicBezTo>
                  <a:pt x="346" y="249"/>
                  <a:pt x="348" y="242"/>
                  <a:pt x="348" y="242"/>
                </a:cubicBezTo>
                <a:cubicBezTo>
                  <a:pt x="354" y="237"/>
                  <a:pt x="354" y="237"/>
                  <a:pt x="354" y="237"/>
                </a:cubicBezTo>
                <a:cubicBezTo>
                  <a:pt x="356" y="232"/>
                  <a:pt x="356" y="232"/>
                  <a:pt x="356" y="232"/>
                </a:cubicBezTo>
                <a:cubicBezTo>
                  <a:pt x="360" y="230"/>
                  <a:pt x="360" y="230"/>
                  <a:pt x="360" y="230"/>
                </a:cubicBezTo>
                <a:cubicBezTo>
                  <a:pt x="369" y="231"/>
                  <a:pt x="369" y="231"/>
                  <a:pt x="369" y="231"/>
                </a:cubicBezTo>
                <a:cubicBezTo>
                  <a:pt x="369" y="231"/>
                  <a:pt x="374" y="233"/>
                  <a:pt x="374" y="234"/>
                </a:cubicBezTo>
                <a:cubicBezTo>
                  <a:pt x="375" y="234"/>
                  <a:pt x="379" y="236"/>
                  <a:pt x="379" y="236"/>
                </a:cubicBezTo>
                <a:cubicBezTo>
                  <a:pt x="386" y="228"/>
                  <a:pt x="386" y="228"/>
                  <a:pt x="386" y="228"/>
                </a:cubicBezTo>
                <a:cubicBezTo>
                  <a:pt x="386" y="228"/>
                  <a:pt x="392" y="223"/>
                  <a:pt x="393" y="223"/>
                </a:cubicBezTo>
                <a:cubicBezTo>
                  <a:pt x="393" y="223"/>
                  <a:pt x="397" y="220"/>
                  <a:pt x="398" y="218"/>
                </a:cubicBezTo>
                <a:cubicBezTo>
                  <a:pt x="398" y="217"/>
                  <a:pt x="405" y="210"/>
                  <a:pt x="405" y="210"/>
                </a:cubicBezTo>
                <a:cubicBezTo>
                  <a:pt x="407" y="207"/>
                  <a:pt x="407" y="207"/>
                  <a:pt x="407" y="207"/>
                </a:cubicBezTo>
                <a:cubicBezTo>
                  <a:pt x="407" y="207"/>
                  <a:pt x="410" y="200"/>
                  <a:pt x="410" y="200"/>
                </a:cubicBezTo>
                <a:cubicBezTo>
                  <a:pt x="410" y="199"/>
                  <a:pt x="408" y="192"/>
                  <a:pt x="408" y="192"/>
                </a:cubicBezTo>
                <a:cubicBezTo>
                  <a:pt x="408" y="192"/>
                  <a:pt x="406" y="186"/>
                  <a:pt x="406" y="185"/>
                </a:cubicBezTo>
                <a:cubicBezTo>
                  <a:pt x="406" y="185"/>
                  <a:pt x="403" y="181"/>
                  <a:pt x="403" y="179"/>
                </a:cubicBezTo>
                <a:cubicBezTo>
                  <a:pt x="403" y="178"/>
                  <a:pt x="403" y="173"/>
                  <a:pt x="404" y="172"/>
                </a:cubicBezTo>
                <a:cubicBezTo>
                  <a:pt x="404" y="171"/>
                  <a:pt x="407" y="168"/>
                  <a:pt x="407" y="168"/>
                </a:cubicBezTo>
                <a:cubicBezTo>
                  <a:pt x="419" y="165"/>
                  <a:pt x="419" y="165"/>
                  <a:pt x="419" y="165"/>
                </a:cubicBezTo>
                <a:cubicBezTo>
                  <a:pt x="419" y="165"/>
                  <a:pt x="419" y="165"/>
                  <a:pt x="419" y="164"/>
                </a:cubicBezTo>
                <a:cubicBezTo>
                  <a:pt x="419" y="163"/>
                  <a:pt x="421" y="158"/>
                  <a:pt x="420" y="158"/>
                </a:cubicBezTo>
                <a:cubicBezTo>
                  <a:pt x="420" y="157"/>
                  <a:pt x="419" y="154"/>
                  <a:pt x="418" y="154"/>
                </a:cubicBezTo>
                <a:cubicBezTo>
                  <a:pt x="416" y="155"/>
                  <a:pt x="414" y="155"/>
                  <a:pt x="412" y="155"/>
                </a:cubicBezTo>
                <a:cubicBezTo>
                  <a:pt x="409" y="155"/>
                  <a:pt x="404" y="158"/>
                  <a:pt x="402" y="158"/>
                </a:cubicBezTo>
                <a:cubicBezTo>
                  <a:pt x="401" y="157"/>
                  <a:pt x="397" y="158"/>
                  <a:pt x="395" y="157"/>
                </a:cubicBezTo>
                <a:cubicBezTo>
                  <a:pt x="394" y="157"/>
                  <a:pt x="391" y="155"/>
                  <a:pt x="388" y="156"/>
                </a:cubicBezTo>
                <a:cubicBezTo>
                  <a:pt x="385" y="156"/>
                  <a:pt x="377" y="155"/>
                  <a:pt x="376" y="155"/>
                </a:cubicBezTo>
                <a:cubicBezTo>
                  <a:pt x="375" y="156"/>
                  <a:pt x="375" y="156"/>
                  <a:pt x="372" y="159"/>
                </a:cubicBezTo>
                <a:cubicBezTo>
                  <a:pt x="369" y="161"/>
                  <a:pt x="363" y="167"/>
                  <a:pt x="363" y="167"/>
                </a:cubicBezTo>
                <a:cubicBezTo>
                  <a:pt x="357" y="175"/>
                  <a:pt x="357" y="175"/>
                  <a:pt x="357" y="175"/>
                </a:cubicBezTo>
                <a:cubicBezTo>
                  <a:pt x="357" y="175"/>
                  <a:pt x="350" y="176"/>
                  <a:pt x="350" y="176"/>
                </a:cubicBezTo>
                <a:cubicBezTo>
                  <a:pt x="349" y="176"/>
                  <a:pt x="340" y="174"/>
                  <a:pt x="340" y="173"/>
                </a:cubicBezTo>
                <a:cubicBezTo>
                  <a:pt x="340" y="171"/>
                  <a:pt x="336" y="166"/>
                  <a:pt x="336" y="165"/>
                </a:cubicBezTo>
                <a:cubicBezTo>
                  <a:pt x="335" y="165"/>
                  <a:pt x="331" y="160"/>
                  <a:pt x="330" y="160"/>
                </a:cubicBezTo>
                <a:cubicBezTo>
                  <a:pt x="329" y="159"/>
                  <a:pt x="328" y="158"/>
                  <a:pt x="327" y="158"/>
                </a:cubicBezTo>
                <a:cubicBezTo>
                  <a:pt x="327" y="157"/>
                  <a:pt x="319" y="153"/>
                  <a:pt x="318" y="153"/>
                </a:cubicBezTo>
                <a:cubicBezTo>
                  <a:pt x="317" y="152"/>
                  <a:pt x="307" y="150"/>
                  <a:pt x="307" y="150"/>
                </a:cubicBezTo>
                <a:cubicBezTo>
                  <a:pt x="307" y="150"/>
                  <a:pt x="296" y="143"/>
                  <a:pt x="295" y="143"/>
                </a:cubicBezTo>
                <a:cubicBezTo>
                  <a:pt x="295" y="143"/>
                  <a:pt x="283" y="136"/>
                  <a:pt x="282" y="137"/>
                </a:cubicBezTo>
                <a:cubicBezTo>
                  <a:pt x="281" y="137"/>
                  <a:pt x="274" y="145"/>
                  <a:pt x="273" y="146"/>
                </a:cubicBezTo>
                <a:cubicBezTo>
                  <a:pt x="272" y="147"/>
                  <a:pt x="268" y="150"/>
                  <a:pt x="266" y="153"/>
                </a:cubicBezTo>
                <a:cubicBezTo>
                  <a:pt x="264" y="156"/>
                  <a:pt x="262" y="158"/>
                  <a:pt x="261" y="160"/>
                </a:cubicBezTo>
                <a:cubicBezTo>
                  <a:pt x="260" y="162"/>
                  <a:pt x="262" y="163"/>
                  <a:pt x="259" y="163"/>
                </a:cubicBezTo>
                <a:cubicBezTo>
                  <a:pt x="256" y="164"/>
                  <a:pt x="254" y="165"/>
                  <a:pt x="252" y="164"/>
                </a:cubicBezTo>
                <a:cubicBezTo>
                  <a:pt x="250" y="162"/>
                  <a:pt x="249" y="161"/>
                  <a:pt x="248" y="160"/>
                </a:cubicBezTo>
                <a:cubicBezTo>
                  <a:pt x="247" y="160"/>
                  <a:pt x="247" y="156"/>
                  <a:pt x="246" y="156"/>
                </a:cubicBezTo>
                <a:cubicBezTo>
                  <a:pt x="246" y="156"/>
                  <a:pt x="249" y="153"/>
                  <a:pt x="250" y="152"/>
                </a:cubicBezTo>
                <a:cubicBezTo>
                  <a:pt x="251" y="151"/>
                  <a:pt x="254" y="147"/>
                  <a:pt x="257" y="144"/>
                </a:cubicBezTo>
                <a:cubicBezTo>
                  <a:pt x="260" y="142"/>
                  <a:pt x="264" y="137"/>
                  <a:pt x="264" y="137"/>
                </a:cubicBezTo>
                <a:cubicBezTo>
                  <a:pt x="264" y="136"/>
                  <a:pt x="265" y="132"/>
                  <a:pt x="264" y="131"/>
                </a:cubicBezTo>
                <a:cubicBezTo>
                  <a:pt x="264" y="130"/>
                  <a:pt x="262" y="124"/>
                  <a:pt x="260" y="124"/>
                </a:cubicBezTo>
                <a:cubicBezTo>
                  <a:pt x="257" y="125"/>
                  <a:pt x="254" y="122"/>
                  <a:pt x="251" y="125"/>
                </a:cubicBezTo>
                <a:cubicBezTo>
                  <a:pt x="248" y="128"/>
                  <a:pt x="248" y="127"/>
                  <a:pt x="246" y="129"/>
                </a:cubicBezTo>
                <a:cubicBezTo>
                  <a:pt x="245" y="131"/>
                  <a:pt x="241" y="134"/>
                  <a:pt x="239" y="135"/>
                </a:cubicBezTo>
                <a:cubicBezTo>
                  <a:pt x="237" y="136"/>
                  <a:pt x="231" y="140"/>
                  <a:pt x="230" y="140"/>
                </a:cubicBezTo>
                <a:cubicBezTo>
                  <a:pt x="229" y="141"/>
                  <a:pt x="223" y="144"/>
                  <a:pt x="223" y="144"/>
                </a:cubicBezTo>
                <a:cubicBezTo>
                  <a:pt x="223" y="144"/>
                  <a:pt x="221" y="143"/>
                  <a:pt x="219" y="143"/>
                </a:cubicBezTo>
                <a:cubicBezTo>
                  <a:pt x="218" y="143"/>
                  <a:pt x="214" y="143"/>
                  <a:pt x="213" y="142"/>
                </a:cubicBezTo>
                <a:cubicBezTo>
                  <a:pt x="212" y="141"/>
                  <a:pt x="209" y="137"/>
                  <a:pt x="210" y="135"/>
                </a:cubicBezTo>
                <a:cubicBezTo>
                  <a:pt x="211" y="134"/>
                  <a:pt x="213" y="132"/>
                  <a:pt x="214" y="131"/>
                </a:cubicBezTo>
                <a:cubicBezTo>
                  <a:pt x="216" y="129"/>
                  <a:pt x="220" y="124"/>
                  <a:pt x="222" y="124"/>
                </a:cubicBezTo>
                <a:cubicBezTo>
                  <a:pt x="223" y="124"/>
                  <a:pt x="229" y="121"/>
                  <a:pt x="229" y="121"/>
                </a:cubicBezTo>
                <a:cubicBezTo>
                  <a:pt x="229" y="121"/>
                  <a:pt x="234" y="114"/>
                  <a:pt x="234" y="113"/>
                </a:cubicBezTo>
                <a:cubicBezTo>
                  <a:pt x="235" y="113"/>
                  <a:pt x="234" y="99"/>
                  <a:pt x="234" y="99"/>
                </a:cubicBezTo>
                <a:cubicBezTo>
                  <a:pt x="234" y="99"/>
                  <a:pt x="234" y="96"/>
                  <a:pt x="234" y="94"/>
                </a:cubicBezTo>
                <a:cubicBezTo>
                  <a:pt x="235" y="91"/>
                  <a:pt x="235" y="86"/>
                  <a:pt x="235" y="84"/>
                </a:cubicBezTo>
                <a:cubicBezTo>
                  <a:pt x="235" y="82"/>
                  <a:pt x="231" y="76"/>
                  <a:pt x="231" y="76"/>
                </a:cubicBezTo>
                <a:cubicBezTo>
                  <a:pt x="231" y="76"/>
                  <a:pt x="221" y="85"/>
                  <a:pt x="219" y="87"/>
                </a:cubicBezTo>
                <a:cubicBezTo>
                  <a:pt x="218" y="89"/>
                  <a:pt x="205" y="107"/>
                  <a:pt x="203" y="108"/>
                </a:cubicBezTo>
                <a:cubicBezTo>
                  <a:pt x="202" y="108"/>
                  <a:pt x="191" y="127"/>
                  <a:pt x="190" y="127"/>
                </a:cubicBezTo>
                <a:cubicBezTo>
                  <a:pt x="190" y="128"/>
                  <a:pt x="185" y="129"/>
                  <a:pt x="183" y="129"/>
                </a:cubicBezTo>
                <a:cubicBezTo>
                  <a:pt x="182" y="129"/>
                  <a:pt x="167" y="126"/>
                  <a:pt x="165" y="126"/>
                </a:cubicBezTo>
                <a:cubicBezTo>
                  <a:pt x="162" y="126"/>
                  <a:pt x="153" y="127"/>
                  <a:pt x="152" y="127"/>
                </a:cubicBezTo>
                <a:cubicBezTo>
                  <a:pt x="151" y="126"/>
                  <a:pt x="151" y="119"/>
                  <a:pt x="151" y="118"/>
                </a:cubicBezTo>
                <a:cubicBezTo>
                  <a:pt x="151" y="117"/>
                  <a:pt x="155" y="109"/>
                  <a:pt x="156" y="109"/>
                </a:cubicBezTo>
                <a:cubicBezTo>
                  <a:pt x="157" y="109"/>
                  <a:pt x="171" y="115"/>
                  <a:pt x="171" y="115"/>
                </a:cubicBezTo>
                <a:cubicBezTo>
                  <a:pt x="181" y="115"/>
                  <a:pt x="181" y="115"/>
                  <a:pt x="181" y="115"/>
                </a:cubicBezTo>
                <a:cubicBezTo>
                  <a:pt x="196" y="97"/>
                  <a:pt x="196" y="97"/>
                  <a:pt x="196" y="97"/>
                </a:cubicBezTo>
                <a:cubicBezTo>
                  <a:pt x="211" y="83"/>
                  <a:pt x="211" y="83"/>
                  <a:pt x="211" y="83"/>
                </a:cubicBezTo>
                <a:cubicBezTo>
                  <a:pt x="227" y="64"/>
                  <a:pt x="227" y="64"/>
                  <a:pt x="227" y="64"/>
                </a:cubicBezTo>
                <a:cubicBezTo>
                  <a:pt x="226" y="47"/>
                  <a:pt x="226" y="47"/>
                  <a:pt x="226" y="47"/>
                </a:cubicBezTo>
                <a:cubicBezTo>
                  <a:pt x="226" y="47"/>
                  <a:pt x="220" y="41"/>
                  <a:pt x="219" y="41"/>
                </a:cubicBezTo>
                <a:cubicBezTo>
                  <a:pt x="218" y="42"/>
                  <a:pt x="215" y="43"/>
                  <a:pt x="213" y="46"/>
                </a:cubicBezTo>
                <a:cubicBezTo>
                  <a:pt x="211" y="49"/>
                  <a:pt x="209" y="52"/>
                  <a:pt x="208" y="53"/>
                </a:cubicBezTo>
                <a:cubicBezTo>
                  <a:pt x="207" y="55"/>
                  <a:pt x="203" y="53"/>
                  <a:pt x="202" y="51"/>
                </a:cubicBezTo>
                <a:cubicBezTo>
                  <a:pt x="200" y="50"/>
                  <a:pt x="197" y="41"/>
                  <a:pt x="195" y="40"/>
                </a:cubicBezTo>
                <a:cubicBezTo>
                  <a:pt x="194" y="39"/>
                  <a:pt x="184" y="38"/>
                  <a:pt x="184" y="38"/>
                </a:cubicBezTo>
                <a:cubicBezTo>
                  <a:pt x="184" y="38"/>
                  <a:pt x="171" y="34"/>
                  <a:pt x="171" y="34"/>
                </a:cubicBezTo>
                <a:cubicBezTo>
                  <a:pt x="170" y="33"/>
                  <a:pt x="166" y="23"/>
                  <a:pt x="166" y="23"/>
                </a:cubicBezTo>
                <a:cubicBezTo>
                  <a:pt x="160" y="21"/>
                  <a:pt x="160" y="21"/>
                  <a:pt x="160" y="21"/>
                </a:cubicBezTo>
                <a:cubicBezTo>
                  <a:pt x="160" y="21"/>
                  <a:pt x="149" y="27"/>
                  <a:pt x="147" y="29"/>
                </a:cubicBezTo>
                <a:cubicBezTo>
                  <a:pt x="146" y="31"/>
                  <a:pt x="142" y="35"/>
                  <a:pt x="141" y="35"/>
                </a:cubicBezTo>
                <a:cubicBezTo>
                  <a:pt x="139" y="36"/>
                  <a:pt x="136" y="39"/>
                  <a:pt x="134" y="41"/>
                </a:cubicBezTo>
                <a:cubicBezTo>
                  <a:pt x="132" y="44"/>
                  <a:pt x="129" y="53"/>
                  <a:pt x="128" y="53"/>
                </a:cubicBezTo>
                <a:cubicBezTo>
                  <a:pt x="127" y="54"/>
                  <a:pt x="109" y="52"/>
                  <a:pt x="109" y="52"/>
                </a:cubicBezTo>
                <a:cubicBezTo>
                  <a:pt x="109" y="52"/>
                  <a:pt x="97" y="44"/>
                  <a:pt x="97" y="43"/>
                </a:cubicBezTo>
                <a:cubicBezTo>
                  <a:pt x="96" y="43"/>
                  <a:pt x="85" y="32"/>
                  <a:pt x="84" y="32"/>
                </a:cubicBezTo>
                <a:cubicBezTo>
                  <a:pt x="83" y="31"/>
                  <a:pt x="63" y="23"/>
                  <a:pt x="63" y="23"/>
                </a:cubicBezTo>
                <a:cubicBezTo>
                  <a:pt x="63" y="23"/>
                  <a:pt x="40" y="17"/>
                  <a:pt x="39" y="17"/>
                </a:cubicBezTo>
                <a:cubicBezTo>
                  <a:pt x="38" y="17"/>
                  <a:pt x="22" y="5"/>
                  <a:pt x="22" y="5"/>
                </a:cubicBezTo>
                <a:cubicBezTo>
                  <a:pt x="22" y="5"/>
                  <a:pt x="13" y="0"/>
                  <a:pt x="12" y="2"/>
                </a:cubicBezTo>
                <a:cubicBezTo>
                  <a:pt x="11" y="5"/>
                  <a:pt x="6" y="15"/>
                  <a:pt x="8" y="17"/>
                </a:cubicBezTo>
                <a:cubicBezTo>
                  <a:pt x="9" y="19"/>
                  <a:pt x="26" y="66"/>
                  <a:pt x="26" y="66"/>
                </a:cubicBezTo>
                <a:cubicBezTo>
                  <a:pt x="39" y="89"/>
                  <a:pt x="39" y="89"/>
                  <a:pt x="39" y="89"/>
                </a:cubicBezTo>
                <a:cubicBezTo>
                  <a:pt x="39" y="89"/>
                  <a:pt x="52" y="102"/>
                  <a:pt x="52" y="103"/>
                </a:cubicBezTo>
                <a:cubicBezTo>
                  <a:pt x="53" y="104"/>
                  <a:pt x="63" y="120"/>
                  <a:pt x="64" y="121"/>
                </a:cubicBezTo>
                <a:cubicBezTo>
                  <a:pt x="64" y="122"/>
                  <a:pt x="66" y="133"/>
                  <a:pt x="66" y="133"/>
                </a:cubicBezTo>
                <a:cubicBezTo>
                  <a:pt x="66" y="133"/>
                  <a:pt x="60" y="139"/>
                  <a:pt x="58" y="140"/>
                </a:cubicBezTo>
                <a:cubicBezTo>
                  <a:pt x="56" y="141"/>
                  <a:pt x="40" y="144"/>
                  <a:pt x="39" y="144"/>
                </a:cubicBezTo>
                <a:cubicBezTo>
                  <a:pt x="39" y="144"/>
                  <a:pt x="23" y="146"/>
                  <a:pt x="22" y="146"/>
                </a:cubicBezTo>
                <a:cubicBezTo>
                  <a:pt x="22" y="146"/>
                  <a:pt x="8" y="150"/>
                  <a:pt x="8" y="151"/>
                </a:cubicBezTo>
                <a:cubicBezTo>
                  <a:pt x="7" y="151"/>
                  <a:pt x="9" y="159"/>
                  <a:pt x="9" y="159"/>
                </a:cubicBezTo>
                <a:cubicBezTo>
                  <a:pt x="9" y="159"/>
                  <a:pt x="4" y="163"/>
                  <a:pt x="3" y="164"/>
                </a:cubicBezTo>
                <a:cubicBezTo>
                  <a:pt x="2" y="164"/>
                  <a:pt x="0" y="165"/>
                  <a:pt x="0" y="168"/>
                </a:cubicBezTo>
                <a:cubicBezTo>
                  <a:pt x="0" y="171"/>
                  <a:pt x="1" y="176"/>
                  <a:pt x="2" y="177"/>
                </a:cubicBezTo>
                <a:cubicBezTo>
                  <a:pt x="3" y="178"/>
                  <a:pt x="4" y="180"/>
                  <a:pt x="7" y="179"/>
                </a:cubicBezTo>
                <a:cubicBezTo>
                  <a:pt x="9" y="177"/>
                  <a:pt x="17" y="174"/>
                  <a:pt x="18" y="174"/>
                </a:cubicBezTo>
                <a:cubicBezTo>
                  <a:pt x="18" y="173"/>
                  <a:pt x="26" y="174"/>
                  <a:pt x="27" y="175"/>
                </a:cubicBezTo>
                <a:cubicBezTo>
                  <a:pt x="28" y="175"/>
                  <a:pt x="33" y="175"/>
                  <a:pt x="33" y="175"/>
                </a:cubicBezTo>
                <a:cubicBezTo>
                  <a:pt x="34" y="174"/>
                  <a:pt x="36" y="173"/>
                  <a:pt x="39" y="171"/>
                </a:cubicBezTo>
                <a:cubicBezTo>
                  <a:pt x="42" y="168"/>
                  <a:pt x="42" y="166"/>
                  <a:pt x="46" y="165"/>
                </a:cubicBezTo>
                <a:cubicBezTo>
                  <a:pt x="49" y="164"/>
                  <a:pt x="57" y="166"/>
                  <a:pt x="58" y="167"/>
                </a:cubicBezTo>
                <a:cubicBezTo>
                  <a:pt x="58" y="168"/>
                  <a:pt x="61" y="176"/>
                  <a:pt x="60" y="178"/>
                </a:cubicBezTo>
                <a:cubicBezTo>
                  <a:pt x="59" y="179"/>
                  <a:pt x="60" y="184"/>
                  <a:pt x="53" y="187"/>
                </a:cubicBezTo>
                <a:cubicBezTo>
                  <a:pt x="45" y="190"/>
                  <a:pt x="40" y="193"/>
                  <a:pt x="39" y="194"/>
                </a:cubicBezTo>
                <a:cubicBezTo>
                  <a:pt x="38" y="196"/>
                  <a:pt x="37" y="212"/>
                  <a:pt x="37" y="213"/>
                </a:cubicBezTo>
                <a:cubicBezTo>
                  <a:pt x="37" y="213"/>
                  <a:pt x="40" y="221"/>
                  <a:pt x="40" y="221"/>
                </a:cubicBezTo>
                <a:cubicBezTo>
                  <a:pt x="56" y="231"/>
                  <a:pt x="56" y="231"/>
                  <a:pt x="56" y="231"/>
                </a:cubicBezTo>
                <a:cubicBezTo>
                  <a:pt x="56" y="231"/>
                  <a:pt x="58" y="239"/>
                  <a:pt x="58" y="240"/>
                </a:cubicBezTo>
                <a:cubicBezTo>
                  <a:pt x="58" y="242"/>
                  <a:pt x="56" y="249"/>
                  <a:pt x="55" y="250"/>
                </a:cubicBezTo>
                <a:cubicBezTo>
                  <a:pt x="54" y="251"/>
                  <a:pt x="46" y="251"/>
                  <a:pt x="45" y="252"/>
                </a:cubicBezTo>
                <a:cubicBezTo>
                  <a:pt x="44" y="253"/>
                  <a:pt x="39" y="257"/>
                  <a:pt x="40" y="258"/>
                </a:cubicBezTo>
                <a:cubicBezTo>
                  <a:pt x="42" y="259"/>
                  <a:pt x="50" y="268"/>
                  <a:pt x="50" y="269"/>
                </a:cubicBezTo>
                <a:cubicBezTo>
                  <a:pt x="51" y="271"/>
                  <a:pt x="54" y="281"/>
                  <a:pt x="55" y="281"/>
                </a:cubicBezTo>
                <a:cubicBezTo>
                  <a:pt x="55" y="282"/>
                  <a:pt x="62" y="287"/>
                  <a:pt x="62" y="287"/>
                </a:cubicBezTo>
                <a:cubicBezTo>
                  <a:pt x="62" y="287"/>
                  <a:pt x="74" y="292"/>
                  <a:pt x="75" y="292"/>
                </a:cubicBezTo>
                <a:cubicBezTo>
                  <a:pt x="75" y="292"/>
                  <a:pt x="85" y="293"/>
                  <a:pt x="87" y="293"/>
                </a:cubicBezTo>
                <a:cubicBezTo>
                  <a:pt x="90" y="293"/>
                  <a:pt x="98" y="293"/>
                  <a:pt x="100" y="294"/>
                </a:cubicBezTo>
                <a:cubicBezTo>
                  <a:pt x="103" y="295"/>
                  <a:pt x="120" y="302"/>
                  <a:pt x="121" y="303"/>
                </a:cubicBezTo>
                <a:cubicBezTo>
                  <a:pt x="122" y="303"/>
                  <a:pt x="135" y="318"/>
                  <a:pt x="135" y="318"/>
                </a:cubicBezTo>
                <a:cubicBezTo>
                  <a:pt x="135" y="318"/>
                  <a:pt x="141" y="328"/>
                  <a:pt x="142" y="328"/>
                </a:cubicBezTo>
                <a:cubicBezTo>
                  <a:pt x="142" y="329"/>
                  <a:pt x="148" y="333"/>
                  <a:pt x="150" y="334"/>
                </a:cubicBezTo>
                <a:cubicBezTo>
                  <a:pt x="151" y="336"/>
                  <a:pt x="156" y="340"/>
                  <a:pt x="158" y="343"/>
                </a:cubicBezTo>
                <a:cubicBezTo>
                  <a:pt x="159" y="346"/>
                  <a:pt x="161" y="351"/>
                  <a:pt x="162" y="353"/>
                </a:cubicBezTo>
                <a:cubicBezTo>
                  <a:pt x="162" y="354"/>
                  <a:pt x="164" y="359"/>
                  <a:pt x="164" y="361"/>
                </a:cubicBezTo>
                <a:cubicBezTo>
                  <a:pt x="165" y="363"/>
                  <a:pt x="175" y="370"/>
                  <a:pt x="175" y="370"/>
                </a:cubicBezTo>
                <a:cubicBezTo>
                  <a:pt x="180" y="375"/>
                  <a:pt x="180" y="375"/>
                  <a:pt x="180" y="375"/>
                </a:cubicBezTo>
                <a:cubicBezTo>
                  <a:pt x="180" y="375"/>
                  <a:pt x="188" y="380"/>
                  <a:pt x="188" y="381"/>
                </a:cubicBezTo>
                <a:cubicBezTo>
                  <a:pt x="189" y="382"/>
                  <a:pt x="197" y="386"/>
                  <a:pt x="198" y="386"/>
                </a:cubicBezTo>
                <a:cubicBezTo>
                  <a:pt x="199" y="386"/>
                  <a:pt x="208" y="388"/>
                  <a:pt x="209" y="388"/>
                </a:cubicBezTo>
                <a:cubicBezTo>
                  <a:pt x="209" y="388"/>
                  <a:pt x="214" y="387"/>
                  <a:pt x="216" y="388"/>
                </a:cubicBezTo>
                <a:cubicBezTo>
                  <a:pt x="219" y="389"/>
                  <a:pt x="222" y="389"/>
                  <a:pt x="222" y="390"/>
                </a:cubicBezTo>
                <a:cubicBezTo>
                  <a:pt x="219" y="392"/>
                  <a:pt x="219" y="392"/>
                  <a:pt x="219" y="392"/>
                </a:cubicBezTo>
                <a:cubicBezTo>
                  <a:pt x="211" y="396"/>
                  <a:pt x="211" y="396"/>
                  <a:pt x="211" y="396"/>
                </a:cubicBezTo>
                <a:cubicBezTo>
                  <a:pt x="212" y="400"/>
                  <a:pt x="212" y="400"/>
                  <a:pt x="212" y="400"/>
                </a:cubicBezTo>
                <a:cubicBezTo>
                  <a:pt x="219" y="405"/>
                  <a:pt x="219" y="405"/>
                  <a:pt x="219" y="405"/>
                </a:cubicBezTo>
                <a:cubicBezTo>
                  <a:pt x="227" y="408"/>
                  <a:pt x="227" y="408"/>
                  <a:pt x="227" y="408"/>
                </a:cubicBezTo>
                <a:cubicBezTo>
                  <a:pt x="241" y="408"/>
                  <a:pt x="241" y="408"/>
                  <a:pt x="241" y="408"/>
                </a:cubicBezTo>
                <a:cubicBezTo>
                  <a:pt x="249" y="409"/>
                  <a:pt x="249" y="409"/>
                  <a:pt x="249" y="409"/>
                </a:cubicBezTo>
                <a:cubicBezTo>
                  <a:pt x="249" y="409"/>
                  <a:pt x="255" y="415"/>
                  <a:pt x="257" y="416"/>
                </a:cubicBezTo>
                <a:cubicBezTo>
                  <a:pt x="258" y="417"/>
                  <a:pt x="265" y="428"/>
                  <a:pt x="265" y="428"/>
                </a:cubicBezTo>
                <a:cubicBezTo>
                  <a:pt x="269" y="422"/>
                  <a:pt x="269" y="422"/>
                  <a:pt x="269" y="422"/>
                </a:cubicBezTo>
                <a:cubicBezTo>
                  <a:pt x="281" y="427"/>
                  <a:pt x="281" y="427"/>
                  <a:pt x="281" y="427"/>
                </a:cubicBezTo>
                <a:cubicBezTo>
                  <a:pt x="292" y="429"/>
                  <a:pt x="292" y="429"/>
                  <a:pt x="292" y="429"/>
                </a:cubicBezTo>
                <a:cubicBezTo>
                  <a:pt x="292" y="429"/>
                  <a:pt x="298" y="428"/>
                  <a:pt x="299" y="429"/>
                </a:cubicBezTo>
                <a:cubicBezTo>
                  <a:pt x="300" y="430"/>
                  <a:pt x="307" y="432"/>
                  <a:pt x="307" y="432"/>
                </a:cubicBezTo>
                <a:cubicBezTo>
                  <a:pt x="318" y="436"/>
                  <a:pt x="318" y="436"/>
                  <a:pt x="318" y="436"/>
                </a:cubicBezTo>
                <a:cubicBezTo>
                  <a:pt x="331" y="436"/>
                  <a:pt x="331" y="436"/>
                  <a:pt x="331" y="436"/>
                </a:cubicBezTo>
                <a:lnTo>
                  <a:pt x="333" y="434"/>
                </a:lnTo>
                <a:close/>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6" name="Freeform 15"/>
          <p:cNvSpPr/>
          <p:nvPr/>
        </p:nvSpPr>
        <p:spPr bwMode="auto">
          <a:xfrm>
            <a:off x="2671766" y="2044846"/>
            <a:ext cx="1602791" cy="1046949"/>
          </a:xfrm>
          <a:custGeom>
            <a:avLst/>
            <a:gdLst/>
            <a:ahLst/>
            <a:cxnLst>
              <a:cxn ang="0">
                <a:pos x="42" y="220"/>
              </a:cxn>
              <a:cxn ang="0">
                <a:pos x="35" y="260"/>
              </a:cxn>
              <a:cxn ang="0">
                <a:pos x="12" y="300"/>
              </a:cxn>
              <a:cxn ang="0">
                <a:pos x="0" y="324"/>
              </a:cxn>
              <a:cxn ang="0">
                <a:pos x="25" y="351"/>
              </a:cxn>
              <a:cxn ang="0">
                <a:pos x="61" y="373"/>
              </a:cxn>
              <a:cxn ang="0">
                <a:pos x="107" y="390"/>
              </a:cxn>
              <a:cxn ang="0">
                <a:pos x="173" y="415"/>
              </a:cxn>
              <a:cxn ang="0">
                <a:pos x="171" y="384"/>
              </a:cxn>
              <a:cxn ang="0">
                <a:pos x="184" y="354"/>
              </a:cxn>
              <a:cxn ang="0">
                <a:pos x="237" y="339"/>
              </a:cxn>
              <a:cxn ang="0">
                <a:pos x="297" y="340"/>
              </a:cxn>
              <a:cxn ang="0">
                <a:pos x="391" y="361"/>
              </a:cxn>
              <a:cxn ang="0">
                <a:pos x="422" y="355"/>
              </a:cxn>
              <a:cxn ang="0">
                <a:pos x="485" y="328"/>
              </a:cxn>
              <a:cxn ang="0">
                <a:pos x="533" y="295"/>
              </a:cxn>
              <a:cxn ang="0">
                <a:pos x="594" y="306"/>
              </a:cxn>
              <a:cxn ang="0">
                <a:pos x="614" y="321"/>
              </a:cxn>
              <a:cxn ang="0">
                <a:pos x="634" y="308"/>
              </a:cxn>
              <a:cxn ang="0">
                <a:pos x="618" y="256"/>
              </a:cxn>
              <a:cxn ang="0">
                <a:pos x="604" y="204"/>
              </a:cxn>
              <a:cxn ang="0">
                <a:pos x="572" y="197"/>
              </a:cxn>
              <a:cxn ang="0">
                <a:pos x="526" y="175"/>
              </a:cxn>
              <a:cxn ang="0">
                <a:pos x="523" y="144"/>
              </a:cxn>
              <a:cxn ang="0">
                <a:pos x="500" y="114"/>
              </a:cxn>
              <a:cxn ang="0">
                <a:pos x="501" y="79"/>
              </a:cxn>
              <a:cxn ang="0">
                <a:pos x="460" y="94"/>
              </a:cxn>
              <a:cxn ang="0">
                <a:pos x="405" y="56"/>
              </a:cxn>
              <a:cxn ang="0">
                <a:pos x="378" y="21"/>
              </a:cxn>
              <a:cxn ang="0">
                <a:pos x="348" y="33"/>
              </a:cxn>
              <a:cxn ang="0">
                <a:pos x="320" y="36"/>
              </a:cxn>
              <a:cxn ang="0">
                <a:pos x="300" y="67"/>
              </a:cxn>
              <a:cxn ang="0">
                <a:pos x="291" y="50"/>
              </a:cxn>
              <a:cxn ang="0">
                <a:pos x="314" y="22"/>
              </a:cxn>
              <a:cxn ang="0">
                <a:pos x="351" y="18"/>
              </a:cxn>
              <a:cxn ang="0">
                <a:pos x="341" y="8"/>
              </a:cxn>
              <a:cxn ang="0">
                <a:pos x="306" y="1"/>
              </a:cxn>
              <a:cxn ang="0">
                <a:pos x="282" y="44"/>
              </a:cxn>
              <a:cxn ang="0">
                <a:pos x="257" y="77"/>
              </a:cxn>
              <a:cxn ang="0">
                <a:pos x="252" y="113"/>
              </a:cxn>
              <a:cxn ang="0">
                <a:pos x="231" y="98"/>
              </a:cxn>
              <a:cxn ang="0">
                <a:pos x="198" y="104"/>
              </a:cxn>
              <a:cxn ang="0">
                <a:pos x="152" y="115"/>
              </a:cxn>
              <a:cxn ang="0">
                <a:pos x="156" y="134"/>
              </a:cxn>
              <a:cxn ang="0">
                <a:pos x="143" y="166"/>
              </a:cxn>
              <a:cxn ang="0">
                <a:pos x="109" y="162"/>
              </a:cxn>
              <a:cxn ang="0">
                <a:pos x="81" y="138"/>
              </a:cxn>
              <a:cxn ang="0">
                <a:pos x="48" y="158"/>
              </a:cxn>
              <a:cxn ang="0">
                <a:pos x="52" y="176"/>
              </a:cxn>
              <a:cxn ang="0">
                <a:pos x="33" y="182"/>
              </a:cxn>
            </a:cxnLst>
            <a:rect l="0" t="0" r="r" b="b"/>
            <a:pathLst>
              <a:path w="643" h="420">
                <a:moveTo>
                  <a:pt x="34" y="184"/>
                </a:moveTo>
                <a:cubicBezTo>
                  <a:pt x="34" y="184"/>
                  <a:pt x="26" y="192"/>
                  <a:pt x="27" y="194"/>
                </a:cubicBezTo>
                <a:cubicBezTo>
                  <a:pt x="28" y="196"/>
                  <a:pt x="32" y="208"/>
                  <a:pt x="32" y="208"/>
                </a:cubicBezTo>
                <a:cubicBezTo>
                  <a:pt x="42" y="220"/>
                  <a:pt x="42" y="220"/>
                  <a:pt x="42" y="220"/>
                </a:cubicBezTo>
                <a:cubicBezTo>
                  <a:pt x="48" y="231"/>
                  <a:pt x="48" y="231"/>
                  <a:pt x="48" y="231"/>
                </a:cubicBezTo>
                <a:cubicBezTo>
                  <a:pt x="56" y="239"/>
                  <a:pt x="56" y="239"/>
                  <a:pt x="56" y="239"/>
                </a:cubicBezTo>
                <a:cubicBezTo>
                  <a:pt x="50" y="250"/>
                  <a:pt x="50" y="250"/>
                  <a:pt x="50" y="250"/>
                </a:cubicBezTo>
                <a:cubicBezTo>
                  <a:pt x="50" y="250"/>
                  <a:pt x="37" y="258"/>
                  <a:pt x="35" y="260"/>
                </a:cubicBezTo>
                <a:cubicBezTo>
                  <a:pt x="33" y="262"/>
                  <a:pt x="28" y="268"/>
                  <a:pt x="28" y="272"/>
                </a:cubicBezTo>
                <a:cubicBezTo>
                  <a:pt x="29" y="276"/>
                  <a:pt x="34" y="281"/>
                  <a:pt x="33" y="283"/>
                </a:cubicBezTo>
                <a:cubicBezTo>
                  <a:pt x="32" y="285"/>
                  <a:pt x="28" y="294"/>
                  <a:pt x="28" y="294"/>
                </a:cubicBezTo>
                <a:cubicBezTo>
                  <a:pt x="28" y="294"/>
                  <a:pt x="12" y="297"/>
                  <a:pt x="12" y="300"/>
                </a:cubicBezTo>
                <a:cubicBezTo>
                  <a:pt x="11" y="302"/>
                  <a:pt x="5" y="316"/>
                  <a:pt x="5" y="319"/>
                </a:cubicBezTo>
                <a:cubicBezTo>
                  <a:pt x="5" y="320"/>
                  <a:pt x="4" y="322"/>
                  <a:pt x="2" y="323"/>
                </a:cubicBezTo>
                <a:cubicBezTo>
                  <a:pt x="1" y="323"/>
                  <a:pt x="1" y="324"/>
                  <a:pt x="0" y="324"/>
                </a:cubicBezTo>
                <a:cubicBezTo>
                  <a:pt x="0" y="324"/>
                  <a:pt x="0" y="324"/>
                  <a:pt x="0" y="324"/>
                </a:cubicBezTo>
                <a:cubicBezTo>
                  <a:pt x="10" y="327"/>
                  <a:pt x="10" y="327"/>
                  <a:pt x="10" y="327"/>
                </a:cubicBezTo>
                <a:cubicBezTo>
                  <a:pt x="22" y="332"/>
                  <a:pt x="22" y="332"/>
                  <a:pt x="22" y="332"/>
                </a:cubicBezTo>
                <a:cubicBezTo>
                  <a:pt x="28" y="347"/>
                  <a:pt x="28" y="347"/>
                  <a:pt x="28" y="347"/>
                </a:cubicBezTo>
                <a:cubicBezTo>
                  <a:pt x="28" y="347"/>
                  <a:pt x="23" y="349"/>
                  <a:pt x="25" y="351"/>
                </a:cubicBezTo>
                <a:cubicBezTo>
                  <a:pt x="27" y="353"/>
                  <a:pt x="38" y="357"/>
                  <a:pt x="38" y="357"/>
                </a:cubicBezTo>
                <a:cubicBezTo>
                  <a:pt x="49" y="358"/>
                  <a:pt x="49" y="358"/>
                  <a:pt x="49" y="358"/>
                </a:cubicBezTo>
                <a:cubicBezTo>
                  <a:pt x="54" y="364"/>
                  <a:pt x="54" y="364"/>
                  <a:pt x="54" y="364"/>
                </a:cubicBezTo>
                <a:cubicBezTo>
                  <a:pt x="61" y="373"/>
                  <a:pt x="61" y="373"/>
                  <a:pt x="61" y="373"/>
                </a:cubicBezTo>
                <a:cubicBezTo>
                  <a:pt x="61" y="373"/>
                  <a:pt x="63" y="374"/>
                  <a:pt x="68" y="375"/>
                </a:cubicBezTo>
                <a:cubicBezTo>
                  <a:pt x="74" y="376"/>
                  <a:pt x="88" y="378"/>
                  <a:pt x="88" y="378"/>
                </a:cubicBezTo>
                <a:cubicBezTo>
                  <a:pt x="88" y="378"/>
                  <a:pt x="97" y="377"/>
                  <a:pt x="98" y="379"/>
                </a:cubicBezTo>
                <a:cubicBezTo>
                  <a:pt x="98" y="381"/>
                  <a:pt x="107" y="390"/>
                  <a:pt x="107" y="390"/>
                </a:cubicBezTo>
                <a:cubicBezTo>
                  <a:pt x="107" y="390"/>
                  <a:pt x="108" y="392"/>
                  <a:pt x="113" y="394"/>
                </a:cubicBezTo>
                <a:cubicBezTo>
                  <a:pt x="118" y="397"/>
                  <a:pt x="132" y="398"/>
                  <a:pt x="132" y="398"/>
                </a:cubicBezTo>
                <a:cubicBezTo>
                  <a:pt x="132" y="398"/>
                  <a:pt x="142" y="398"/>
                  <a:pt x="148" y="399"/>
                </a:cubicBezTo>
                <a:cubicBezTo>
                  <a:pt x="154" y="400"/>
                  <a:pt x="169" y="412"/>
                  <a:pt x="173" y="415"/>
                </a:cubicBezTo>
                <a:cubicBezTo>
                  <a:pt x="177" y="419"/>
                  <a:pt x="200" y="420"/>
                  <a:pt x="200" y="420"/>
                </a:cubicBezTo>
                <a:cubicBezTo>
                  <a:pt x="200" y="420"/>
                  <a:pt x="186" y="406"/>
                  <a:pt x="185" y="404"/>
                </a:cubicBezTo>
                <a:cubicBezTo>
                  <a:pt x="183" y="402"/>
                  <a:pt x="183" y="399"/>
                  <a:pt x="179" y="396"/>
                </a:cubicBezTo>
                <a:cubicBezTo>
                  <a:pt x="176" y="392"/>
                  <a:pt x="173" y="386"/>
                  <a:pt x="171" y="384"/>
                </a:cubicBezTo>
                <a:cubicBezTo>
                  <a:pt x="169" y="382"/>
                  <a:pt x="161" y="380"/>
                  <a:pt x="163" y="374"/>
                </a:cubicBezTo>
                <a:cubicBezTo>
                  <a:pt x="164" y="367"/>
                  <a:pt x="165" y="368"/>
                  <a:pt x="166" y="364"/>
                </a:cubicBezTo>
                <a:cubicBezTo>
                  <a:pt x="167" y="361"/>
                  <a:pt x="171" y="354"/>
                  <a:pt x="173" y="354"/>
                </a:cubicBezTo>
                <a:cubicBezTo>
                  <a:pt x="176" y="354"/>
                  <a:pt x="183" y="358"/>
                  <a:pt x="184" y="354"/>
                </a:cubicBezTo>
                <a:cubicBezTo>
                  <a:pt x="185" y="350"/>
                  <a:pt x="191" y="339"/>
                  <a:pt x="191" y="339"/>
                </a:cubicBezTo>
                <a:cubicBezTo>
                  <a:pt x="199" y="338"/>
                  <a:pt x="199" y="338"/>
                  <a:pt x="199" y="338"/>
                </a:cubicBezTo>
                <a:cubicBezTo>
                  <a:pt x="199" y="338"/>
                  <a:pt x="208" y="339"/>
                  <a:pt x="211" y="339"/>
                </a:cubicBezTo>
                <a:cubicBezTo>
                  <a:pt x="213" y="339"/>
                  <a:pt x="237" y="339"/>
                  <a:pt x="237" y="339"/>
                </a:cubicBezTo>
                <a:cubicBezTo>
                  <a:pt x="243" y="319"/>
                  <a:pt x="243" y="319"/>
                  <a:pt x="243" y="319"/>
                </a:cubicBezTo>
                <a:cubicBezTo>
                  <a:pt x="243" y="319"/>
                  <a:pt x="264" y="320"/>
                  <a:pt x="267" y="322"/>
                </a:cubicBezTo>
                <a:cubicBezTo>
                  <a:pt x="271" y="325"/>
                  <a:pt x="283" y="330"/>
                  <a:pt x="286" y="332"/>
                </a:cubicBezTo>
                <a:cubicBezTo>
                  <a:pt x="289" y="334"/>
                  <a:pt x="293" y="338"/>
                  <a:pt x="297" y="340"/>
                </a:cubicBezTo>
                <a:cubicBezTo>
                  <a:pt x="301" y="343"/>
                  <a:pt x="307" y="347"/>
                  <a:pt x="313" y="350"/>
                </a:cubicBezTo>
                <a:cubicBezTo>
                  <a:pt x="319" y="352"/>
                  <a:pt x="338" y="356"/>
                  <a:pt x="338" y="356"/>
                </a:cubicBezTo>
                <a:cubicBezTo>
                  <a:pt x="371" y="361"/>
                  <a:pt x="371" y="361"/>
                  <a:pt x="371" y="361"/>
                </a:cubicBezTo>
                <a:cubicBezTo>
                  <a:pt x="371" y="361"/>
                  <a:pt x="387" y="353"/>
                  <a:pt x="391" y="361"/>
                </a:cubicBezTo>
                <a:cubicBezTo>
                  <a:pt x="395" y="369"/>
                  <a:pt x="391" y="364"/>
                  <a:pt x="395" y="369"/>
                </a:cubicBezTo>
                <a:cubicBezTo>
                  <a:pt x="399" y="374"/>
                  <a:pt x="403" y="378"/>
                  <a:pt x="405" y="375"/>
                </a:cubicBezTo>
                <a:cubicBezTo>
                  <a:pt x="408" y="372"/>
                  <a:pt x="411" y="370"/>
                  <a:pt x="413" y="366"/>
                </a:cubicBezTo>
                <a:cubicBezTo>
                  <a:pt x="415" y="363"/>
                  <a:pt x="421" y="358"/>
                  <a:pt x="422" y="355"/>
                </a:cubicBezTo>
                <a:cubicBezTo>
                  <a:pt x="423" y="352"/>
                  <a:pt x="438" y="346"/>
                  <a:pt x="438" y="346"/>
                </a:cubicBezTo>
                <a:cubicBezTo>
                  <a:pt x="459" y="344"/>
                  <a:pt x="459" y="344"/>
                  <a:pt x="459" y="344"/>
                </a:cubicBezTo>
                <a:cubicBezTo>
                  <a:pt x="459" y="344"/>
                  <a:pt x="460" y="335"/>
                  <a:pt x="468" y="340"/>
                </a:cubicBezTo>
                <a:cubicBezTo>
                  <a:pt x="476" y="344"/>
                  <a:pt x="485" y="328"/>
                  <a:pt x="485" y="328"/>
                </a:cubicBezTo>
                <a:cubicBezTo>
                  <a:pt x="485" y="328"/>
                  <a:pt x="486" y="322"/>
                  <a:pt x="488" y="316"/>
                </a:cubicBezTo>
                <a:cubicBezTo>
                  <a:pt x="490" y="309"/>
                  <a:pt x="490" y="307"/>
                  <a:pt x="492" y="305"/>
                </a:cubicBezTo>
                <a:cubicBezTo>
                  <a:pt x="494" y="303"/>
                  <a:pt x="497" y="300"/>
                  <a:pt x="503" y="296"/>
                </a:cubicBezTo>
                <a:cubicBezTo>
                  <a:pt x="509" y="293"/>
                  <a:pt x="527" y="294"/>
                  <a:pt x="533" y="295"/>
                </a:cubicBezTo>
                <a:cubicBezTo>
                  <a:pt x="539" y="296"/>
                  <a:pt x="552" y="293"/>
                  <a:pt x="549" y="292"/>
                </a:cubicBezTo>
                <a:cubicBezTo>
                  <a:pt x="547" y="292"/>
                  <a:pt x="542" y="281"/>
                  <a:pt x="555" y="284"/>
                </a:cubicBezTo>
                <a:cubicBezTo>
                  <a:pt x="569" y="288"/>
                  <a:pt x="565" y="274"/>
                  <a:pt x="578" y="289"/>
                </a:cubicBezTo>
                <a:cubicBezTo>
                  <a:pt x="591" y="304"/>
                  <a:pt x="593" y="300"/>
                  <a:pt x="594" y="306"/>
                </a:cubicBezTo>
                <a:cubicBezTo>
                  <a:pt x="595" y="312"/>
                  <a:pt x="599" y="317"/>
                  <a:pt x="599" y="320"/>
                </a:cubicBezTo>
                <a:cubicBezTo>
                  <a:pt x="599" y="324"/>
                  <a:pt x="601" y="330"/>
                  <a:pt x="601" y="330"/>
                </a:cubicBezTo>
                <a:cubicBezTo>
                  <a:pt x="601" y="330"/>
                  <a:pt x="601" y="331"/>
                  <a:pt x="604" y="329"/>
                </a:cubicBezTo>
                <a:cubicBezTo>
                  <a:pt x="607" y="327"/>
                  <a:pt x="614" y="321"/>
                  <a:pt x="614" y="321"/>
                </a:cubicBezTo>
                <a:cubicBezTo>
                  <a:pt x="614" y="321"/>
                  <a:pt x="607" y="312"/>
                  <a:pt x="611" y="309"/>
                </a:cubicBezTo>
                <a:cubicBezTo>
                  <a:pt x="614" y="306"/>
                  <a:pt x="617" y="304"/>
                  <a:pt x="622" y="305"/>
                </a:cubicBezTo>
                <a:cubicBezTo>
                  <a:pt x="627" y="306"/>
                  <a:pt x="631" y="306"/>
                  <a:pt x="631" y="306"/>
                </a:cubicBezTo>
                <a:cubicBezTo>
                  <a:pt x="634" y="308"/>
                  <a:pt x="634" y="308"/>
                  <a:pt x="634" y="308"/>
                </a:cubicBezTo>
                <a:cubicBezTo>
                  <a:pt x="634" y="308"/>
                  <a:pt x="635" y="294"/>
                  <a:pt x="637" y="290"/>
                </a:cubicBezTo>
                <a:cubicBezTo>
                  <a:pt x="639" y="286"/>
                  <a:pt x="643" y="282"/>
                  <a:pt x="640" y="280"/>
                </a:cubicBezTo>
                <a:cubicBezTo>
                  <a:pt x="638" y="278"/>
                  <a:pt x="625" y="264"/>
                  <a:pt x="625" y="264"/>
                </a:cubicBezTo>
                <a:cubicBezTo>
                  <a:pt x="625" y="264"/>
                  <a:pt x="618" y="263"/>
                  <a:pt x="618" y="256"/>
                </a:cubicBezTo>
                <a:cubicBezTo>
                  <a:pt x="618" y="250"/>
                  <a:pt x="618" y="240"/>
                  <a:pt x="618" y="240"/>
                </a:cubicBezTo>
                <a:cubicBezTo>
                  <a:pt x="610" y="228"/>
                  <a:pt x="610" y="228"/>
                  <a:pt x="610" y="228"/>
                </a:cubicBezTo>
                <a:cubicBezTo>
                  <a:pt x="606" y="212"/>
                  <a:pt x="606" y="212"/>
                  <a:pt x="606" y="212"/>
                </a:cubicBezTo>
                <a:cubicBezTo>
                  <a:pt x="604" y="204"/>
                  <a:pt x="604" y="204"/>
                  <a:pt x="604" y="204"/>
                </a:cubicBezTo>
                <a:cubicBezTo>
                  <a:pt x="597" y="206"/>
                  <a:pt x="597" y="206"/>
                  <a:pt x="597" y="206"/>
                </a:cubicBezTo>
                <a:cubicBezTo>
                  <a:pt x="586" y="201"/>
                  <a:pt x="586" y="201"/>
                  <a:pt x="586" y="201"/>
                </a:cubicBezTo>
                <a:cubicBezTo>
                  <a:pt x="575" y="198"/>
                  <a:pt x="575" y="198"/>
                  <a:pt x="575" y="198"/>
                </a:cubicBezTo>
                <a:cubicBezTo>
                  <a:pt x="575" y="198"/>
                  <a:pt x="575" y="197"/>
                  <a:pt x="572" y="197"/>
                </a:cubicBezTo>
                <a:cubicBezTo>
                  <a:pt x="568" y="197"/>
                  <a:pt x="555" y="196"/>
                  <a:pt x="555" y="196"/>
                </a:cubicBezTo>
                <a:cubicBezTo>
                  <a:pt x="555" y="196"/>
                  <a:pt x="552" y="193"/>
                  <a:pt x="546" y="189"/>
                </a:cubicBezTo>
                <a:cubicBezTo>
                  <a:pt x="540" y="185"/>
                  <a:pt x="532" y="180"/>
                  <a:pt x="532" y="180"/>
                </a:cubicBezTo>
                <a:cubicBezTo>
                  <a:pt x="532" y="180"/>
                  <a:pt x="527" y="178"/>
                  <a:pt x="526" y="175"/>
                </a:cubicBezTo>
                <a:cubicBezTo>
                  <a:pt x="526" y="172"/>
                  <a:pt x="524" y="168"/>
                  <a:pt x="526" y="167"/>
                </a:cubicBezTo>
                <a:cubicBezTo>
                  <a:pt x="528" y="156"/>
                  <a:pt x="528" y="156"/>
                  <a:pt x="528" y="156"/>
                </a:cubicBezTo>
                <a:cubicBezTo>
                  <a:pt x="528" y="156"/>
                  <a:pt x="531" y="150"/>
                  <a:pt x="529" y="148"/>
                </a:cubicBezTo>
                <a:cubicBezTo>
                  <a:pt x="527" y="146"/>
                  <a:pt x="525" y="146"/>
                  <a:pt x="523" y="144"/>
                </a:cubicBezTo>
                <a:cubicBezTo>
                  <a:pt x="521" y="142"/>
                  <a:pt x="523" y="141"/>
                  <a:pt x="518" y="138"/>
                </a:cubicBezTo>
                <a:cubicBezTo>
                  <a:pt x="512" y="134"/>
                  <a:pt x="511" y="131"/>
                  <a:pt x="508" y="130"/>
                </a:cubicBezTo>
                <a:cubicBezTo>
                  <a:pt x="504" y="128"/>
                  <a:pt x="500" y="128"/>
                  <a:pt x="500" y="124"/>
                </a:cubicBezTo>
                <a:cubicBezTo>
                  <a:pt x="500" y="121"/>
                  <a:pt x="500" y="114"/>
                  <a:pt x="500" y="114"/>
                </a:cubicBezTo>
                <a:cubicBezTo>
                  <a:pt x="509" y="107"/>
                  <a:pt x="509" y="107"/>
                  <a:pt x="509" y="107"/>
                </a:cubicBezTo>
                <a:cubicBezTo>
                  <a:pt x="509" y="107"/>
                  <a:pt x="506" y="100"/>
                  <a:pt x="506" y="96"/>
                </a:cubicBezTo>
                <a:cubicBezTo>
                  <a:pt x="506" y="91"/>
                  <a:pt x="506" y="83"/>
                  <a:pt x="506" y="83"/>
                </a:cubicBezTo>
                <a:cubicBezTo>
                  <a:pt x="506" y="83"/>
                  <a:pt x="512" y="70"/>
                  <a:pt x="501" y="79"/>
                </a:cubicBezTo>
                <a:cubicBezTo>
                  <a:pt x="490" y="88"/>
                  <a:pt x="486" y="90"/>
                  <a:pt x="486" y="90"/>
                </a:cubicBezTo>
                <a:cubicBezTo>
                  <a:pt x="486" y="90"/>
                  <a:pt x="482" y="88"/>
                  <a:pt x="478" y="91"/>
                </a:cubicBezTo>
                <a:cubicBezTo>
                  <a:pt x="475" y="94"/>
                  <a:pt x="470" y="100"/>
                  <a:pt x="470" y="100"/>
                </a:cubicBezTo>
                <a:cubicBezTo>
                  <a:pt x="470" y="100"/>
                  <a:pt x="462" y="96"/>
                  <a:pt x="460" y="94"/>
                </a:cubicBezTo>
                <a:cubicBezTo>
                  <a:pt x="458" y="92"/>
                  <a:pt x="449" y="82"/>
                  <a:pt x="449" y="82"/>
                </a:cubicBezTo>
                <a:cubicBezTo>
                  <a:pt x="436" y="74"/>
                  <a:pt x="436" y="74"/>
                  <a:pt x="436" y="74"/>
                </a:cubicBezTo>
                <a:cubicBezTo>
                  <a:pt x="419" y="60"/>
                  <a:pt x="419" y="60"/>
                  <a:pt x="419" y="60"/>
                </a:cubicBezTo>
                <a:cubicBezTo>
                  <a:pt x="405" y="56"/>
                  <a:pt x="405" y="56"/>
                  <a:pt x="405" y="56"/>
                </a:cubicBezTo>
                <a:cubicBezTo>
                  <a:pt x="394" y="53"/>
                  <a:pt x="394" y="53"/>
                  <a:pt x="394" y="53"/>
                </a:cubicBezTo>
                <a:cubicBezTo>
                  <a:pt x="394" y="36"/>
                  <a:pt x="394" y="36"/>
                  <a:pt x="394" y="36"/>
                </a:cubicBezTo>
                <a:cubicBezTo>
                  <a:pt x="386" y="20"/>
                  <a:pt x="386" y="20"/>
                  <a:pt x="386" y="20"/>
                </a:cubicBezTo>
                <a:cubicBezTo>
                  <a:pt x="386" y="20"/>
                  <a:pt x="383" y="14"/>
                  <a:pt x="378" y="21"/>
                </a:cubicBezTo>
                <a:cubicBezTo>
                  <a:pt x="372" y="28"/>
                  <a:pt x="372" y="30"/>
                  <a:pt x="369" y="34"/>
                </a:cubicBezTo>
                <a:cubicBezTo>
                  <a:pt x="366" y="37"/>
                  <a:pt x="364" y="36"/>
                  <a:pt x="362" y="38"/>
                </a:cubicBezTo>
                <a:cubicBezTo>
                  <a:pt x="361" y="40"/>
                  <a:pt x="360" y="41"/>
                  <a:pt x="356" y="39"/>
                </a:cubicBezTo>
                <a:cubicBezTo>
                  <a:pt x="353" y="37"/>
                  <a:pt x="348" y="33"/>
                  <a:pt x="348" y="33"/>
                </a:cubicBezTo>
                <a:cubicBezTo>
                  <a:pt x="344" y="30"/>
                  <a:pt x="344" y="30"/>
                  <a:pt x="344" y="30"/>
                </a:cubicBezTo>
                <a:cubicBezTo>
                  <a:pt x="337" y="30"/>
                  <a:pt x="337" y="30"/>
                  <a:pt x="337" y="30"/>
                </a:cubicBezTo>
                <a:cubicBezTo>
                  <a:pt x="327" y="36"/>
                  <a:pt x="327" y="36"/>
                  <a:pt x="327" y="36"/>
                </a:cubicBezTo>
                <a:cubicBezTo>
                  <a:pt x="320" y="36"/>
                  <a:pt x="320" y="36"/>
                  <a:pt x="320" y="36"/>
                </a:cubicBezTo>
                <a:cubicBezTo>
                  <a:pt x="312" y="41"/>
                  <a:pt x="312" y="41"/>
                  <a:pt x="312" y="41"/>
                </a:cubicBezTo>
                <a:cubicBezTo>
                  <a:pt x="312" y="41"/>
                  <a:pt x="305" y="52"/>
                  <a:pt x="303" y="53"/>
                </a:cubicBezTo>
                <a:cubicBezTo>
                  <a:pt x="301" y="54"/>
                  <a:pt x="300" y="56"/>
                  <a:pt x="300" y="59"/>
                </a:cubicBezTo>
                <a:cubicBezTo>
                  <a:pt x="300" y="62"/>
                  <a:pt x="300" y="67"/>
                  <a:pt x="300" y="67"/>
                </a:cubicBezTo>
                <a:cubicBezTo>
                  <a:pt x="300" y="67"/>
                  <a:pt x="301" y="70"/>
                  <a:pt x="297" y="70"/>
                </a:cubicBezTo>
                <a:cubicBezTo>
                  <a:pt x="293" y="69"/>
                  <a:pt x="290" y="66"/>
                  <a:pt x="290" y="66"/>
                </a:cubicBezTo>
                <a:cubicBezTo>
                  <a:pt x="290" y="66"/>
                  <a:pt x="286" y="61"/>
                  <a:pt x="287" y="59"/>
                </a:cubicBezTo>
                <a:cubicBezTo>
                  <a:pt x="288" y="57"/>
                  <a:pt x="291" y="50"/>
                  <a:pt x="291" y="50"/>
                </a:cubicBezTo>
                <a:cubicBezTo>
                  <a:pt x="298" y="36"/>
                  <a:pt x="298" y="36"/>
                  <a:pt x="298" y="36"/>
                </a:cubicBezTo>
                <a:cubicBezTo>
                  <a:pt x="298" y="36"/>
                  <a:pt x="297" y="35"/>
                  <a:pt x="298" y="32"/>
                </a:cubicBezTo>
                <a:cubicBezTo>
                  <a:pt x="300" y="28"/>
                  <a:pt x="300" y="24"/>
                  <a:pt x="302" y="23"/>
                </a:cubicBezTo>
                <a:cubicBezTo>
                  <a:pt x="304" y="22"/>
                  <a:pt x="310" y="22"/>
                  <a:pt x="314" y="22"/>
                </a:cubicBezTo>
                <a:cubicBezTo>
                  <a:pt x="318" y="22"/>
                  <a:pt x="320" y="20"/>
                  <a:pt x="320" y="20"/>
                </a:cubicBezTo>
                <a:cubicBezTo>
                  <a:pt x="320" y="20"/>
                  <a:pt x="316" y="16"/>
                  <a:pt x="324" y="16"/>
                </a:cubicBezTo>
                <a:cubicBezTo>
                  <a:pt x="332" y="16"/>
                  <a:pt x="337" y="18"/>
                  <a:pt x="340" y="18"/>
                </a:cubicBezTo>
                <a:cubicBezTo>
                  <a:pt x="342" y="18"/>
                  <a:pt x="348" y="18"/>
                  <a:pt x="351" y="18"/>
                </a:cubicBezTo>
                <a:cubicBezTo>
                  <a:pt x="354" y="18"/>
                  <a:pt x="358" y="18"/>
                  <a:pt x="362" y="16"/>
                </a:cubicBezTo>
                <a:cubicBezTo>
                  <a:pt x="366" y="14"/>
                  <a:pt x="366" y="14"/>
                  <a:pt x="366" y="14"/>
                </a:cubicBezTo>
                <a:cubicBezTo>
                  <a:pt x="366" y="14"/>
                  <a:pt x="368" y="8"/>
                  <a:pt x="357" y="8"/>
                </a:cubicBezTo>
                <a:cubicBezTo>
                  <a:pt x="346" y="8"/>
                  <a:pt x="345" y="8"/>
                  <a:pt x="341" y="8"/>
                </a:cubicBezTo>
                <a:cubicBezTo>
                  <a:pt x="337" y="8"/>
                  <a:pt x="334" y="7"/>
                  <a:pt x="332" y="7"/>
                </a:cubicBezTo>
                <a:cubicBezTo>
                  <a:pt x="330" y="7"/>
                  <a:pt x="330" y="8"/>
                  <a:pt x="326" y="5"/>
                </a:cubicBezTo>
                <a:cubicBezTo>
                  <a:pt x="321" y="2"/>
                  <a:pt x="318" y="1"/>
                  <a:pt x="314" y="1"/>
                </a:cubicBezTo>
                <a:cubicBezTo>
                  <a:pt x="311" y="1"/>
                  <a:pt x="309" y="0"/>
                  <a:pt x="306" y="1"/>
                </a:cubicBezTo>
                <a:cubicBezTo>
                  <a:pt x="304" y="2"/>
                  <a:pt x="292" y="14"/>
                  <a:pt x="292" y="14"/>
                </a:cubicBezTo>
                <a:cubicBezTo>
                  <a:pt x="290" y="19"/>
                  <a:pt x="288" y="24"/>
                  <a:pt x="286" y="28"/>
                </a:cubicBezTo>
                <a:cubicBezTo>
                  <a:pt x="284" y="32"/>
                  <a:pt x="287" y="39"/>
                  <a:pt x="287" y="39"/>
                </a:cubicBezTo>
                <a:cubicBezTo>
                  <a:pt x="287" y="39"/>
                  <a:pt x="284" y="40"/>
                  <a:pt x="282" y="44"/>
                </a:cubicBezTo>
                <a:cubicBezTo>
                  <a:pt x="280" y="48"/>
                  <a:pt x="278" y="52"/>
                  <a:pt x="276" y="54"/>
                </a:cubicBezTo>
                <a:cubicBezTo>
                  <a:pt x="274" y="56"/>
                  <a:pt x="270" y="61"/>
                  <a:pt x="268" y="63"/>
                </a:cubicBezTo>
                <a:cubicBezTo>
                  <a:pt x="266" y="65"/>
                  <a:pt x="264" y="72"/>
                  <a:pt x="260" y="74"/>
                </a:cubicBezTo>
                <a:cubicBezTo>
                  <a:pt x="257" y="77"/>
                  <a:pt x="258" y="75"/>
                  <a:pt x="257" y="77"/>
                </a:cubicBezTo>
                <a:cubicBezTo>
                  <a:pt x="256" y="79"/>
                  <a:pt x="248" y="89"/>
                  <a:pt x="248" y="89"/>
                </a:cubicBezTo>
                <a:cubicBezTo>
                  <a:pt x="247" y="98"/>
                  <a:pt x="247" y="98"/>
                  <a:pt x="247" y="98"/>
                </a:cubicBezTo>
                <a:cubicBezTo>
                  <a:pt x="248" y="100"/>
                  <a:pt x="251" y="108"/>
                  <a:pt x="252" y="110"/>
                </a:cubicBezTo>
                <a:cubicBezTo>
                  <a:pt x="252" y="113"/>
                  <a:pt x="252" y="113"/>
                  <a:pt x="252" y="113"/>
                </a:cubicBezTo>
                <a:cubicBezTo>
                  <a:pt x="248" y="119"/>
                  <a:pt x="248" y="119"/>
                  <a:pt x="248" y="119"/>
                </a:cubicBezTo>
                <a:cubicBezTo>
                  <a:pt x="238" y="112"/>
                  <a:pt x="238" y="112"/>
                  <a:pt x="238" y="112"/>
                </a:cubicBezTo>
                <a:cubicBezTo>
                  <a:pt x="236" y="104"/>
                  <a:pt x="236" y="104"/>
                  <a:pt x="236" y="104"/>
                </a:cubicBezTo>
                <a:cubicBezTo>
                  <a:pt x="236" y="104"/>
                  <a:pt x="235" y="98"/>
                  <a:pt x="231" y="98"/>
                </a:cubicBezTo>
                <a:cubicBezTo>
                  <a:pt x="227" y="98"/>
                  <a:pt x="232" y="99"/>
                  <a:pt x="227" y="98"/>
                </a:cubicBezTo>
                <a:cubicBezTo>
                  <a:pt x="222" y="98"/>
                  <a:pt x="218" y="100"/>
                  <a:pt x="217" y="102"/>
                </a:cubicBezTo>
                <a:cubicBezTo>
                  <a:pt x="216" y="104"/>
                  <a:pt x="217" y="106"/>
                  <a:pt x="213" y="106"/>
                </a:cubicBezTo>
                <a:cubicBezTo>
                  <a:pt x="209" y="106"/>
                  <a:pt x="198" y="104"/>
                  <a:pt x="198" y="104"/>
                </a:cubicBezTo>
                <a:cubicBezTo>
                  <a:pt x="181" y="103"/>
                  <a:pt x="181" y="103"/>
                  <a:pt x="181" y="103"/>
                </a:cubicBezTo>
                <a:cubicBezTo>
                  <a:pt x="171" y="104"/>
                  <a:pt x="171" y="104"/>
                  <a:pt x="171" y="104"/>
                </a:cubicBezTo>
                <a:cubicBezTo>
                  <a:pt x="161" y="111"/>
                  <a:pt x="161" y="111"/>
                  <a:pt x="161" y="111"/>
                </a:cubicBezTo>
                <a:cubicBezTo>
                  <a:pt x="152" y="115"/>
                  <a:pt x="152" y="115"/>
                  <a:pt x="152" y="115"/>
                </a:cubicBezTo>
                <a:cubicBezTo>
                  <a:pt x="152" y="115"/>
                  <a:pt x="147" y="122"/>
                  <a:pt x="145" y="124"/>
                </a:cubicBezTo>
                <a:cubicBezTo>
                  <a:pt x="143" y="126"/>
                  <a:pt x="140" y="131"/>
                  <a:pt x="143" y="131"/>
                </a:cubicBezTo>
                <a:cubicBezTo>
                  <a:pt x="146" y="131"/>
                  <a:pt x="156" y="126"/>
                  <a:pt x="156" y="126"/>
                </a:cubicBezTo>
                <a:cubicBezTo>
                  <a:pt x="156" y="134"/>
                  <a:pt x="156" y="134"/>
                  <a:pt x="156" y="134"/>
                </a:cubicBezTo>
                <a:cubicBezTo>
                  <a:pt x="150" y="142"/>
                  <a:pt x="150" y="142"/>
                  <a:pt x="150" y="142"/>
                </a:cubicBezTo>
                <a:cubicBezTo>
                  <a:pt x="150" y="142"/>
                  <a:pt x="143" y="146"/>
                  <a:pt x="143" y="148"/>
                </a:cubicBezTo>
                <a:cubicBezTo>
                  <a:pt x="143" y="150"/>
                  <a:pt x="143" y="152"/>
                  <a:pt x="143" y="157"/>
                </a:cubicBezTo>
                <a:cubicBezTo>
                  <a:pt x="143" y="162"/>
                  <a:pt x="147" y="164"/>
                  <a:pt x="143" y="166"/>
                </a:cubicBezTo>
                <a:cubicBezTo>
                  <a:pt x="139" y="169"/>
                  <a:pt x="131" y="173"/>
                  <a:pt x="131" y="173"/>
                </a:cubicBezTo>
                <a:cubicBezTo>
                  <a:pt x="124" y="170"/>
                  <a:pt x="124" y="170"/>
                  <a:pt x="124" y="170"/>
                </a:cubicBezTo>
                <a:cubicBezTo>
                  <a:pt x="124" y="170"/>
                  <a:pt x="120" y="167"/>
                  <a:pt x="117" y="165"/>
                </a:cubicBezTo>
                <a:cubicBezTo>
                  <a:pt x="114" y="163"/>
                  <a:pt x="109" y="162"/>
                  <a:pt x="109" y="162"/>
                </a:cubicBezTo>
                <a:cubicBezTo>
                  <a:pt x="109" y="162"/>
                  <a:pt x="108" y="166"/>
                  <a:pt x="106" y="162"/>
                </a:cubicBezTo>
                <a:cubicBezTo>
                  <a:pt x="105" y="158"/>
                  <a:pt x="107" y="149"/>
                  <a:pt x="107" y="149"/>
                </a:cubicBezTo>
                <a:cubicBezTo>
                  <a:pt x="107" y="149"/>
                  <a:pt x="104" y="145"/>
                  <a:pt x="99" y="143"/>
                </a:cubicBezTo>
                <a:cubicBezTo>
                  <a:pt x="94" y="141"/>
                  <a:pt x="81" y="138"/>
                  <a:pt x="81" y="138"/>
                </a:cubicBezTo>
                <a:cubicBezTo>
                  <a:pt x="77" y="141"/>
                  <a:pt x="77" y="141"/>
                  <a:pt x="77" y="141"/>
                </a:cubicBezTo>
                <a:cubicBezTo>
                  <a:pt x="68" y="146"/>
                  <a:pt x="68" y="146"/>
                  <a:pt x="68" y="146"/>
                </a:cubicBezTo>
                <a:cubicBezTo>
                  <a:pt x="55" y="150"/>
                  <a:pt x="55" y="150"/>
                  <a:pt x="55" y="150"/>
                </a:cubicBezTo>
                <a:cubicBezTo>
                  <a:pt x="48" y="158"/>
                  <a:pt x="48" y="158"/>
                  <a:pt x="48" y="158"/>
                </a:cubicBezTo>
                <a:cubicBezTo>
                  <a:pt x="48" y="158"/>
                  <a:pt x="45" y="160"/>
                  <a:pt x="47" y="161"/>
                </a:cubicBezTo>
                <a:cubicBezTo>
                  <a:pt x="49" y="162"/>
                  <a:pt x="56" y="165"/>
                  <a:pt x="56" y="165"/>
                </a:cubicBezTo>
                <a:cubicBezTo>
                  <a:pt x="58" y="168"/>
                  <a:pt x="58" y="168"/>
                  <a:pt x="58" y="168"/>
                </a:cubicBezTo>
                <a:cubicBezTo>
                  <a:pt x="52" y="176"/>
                  <a:pt x="52" y="176"/>
                  <a:pt x="52" y="176"/>
                </a:cubicBezTo>
                <a:cubicBezTo>
                  <a:pt x="52" y="176"/>
                  <a:pt x="49" y="178"/>
                  <a:pt x="47" y="178"/>
                </a:cubicBezTo>
                <a:cubicBezTo>
                  <a:pt x="45" y="178"/>
                  <a:pt x="42" y="178"/>
                  <a:pt x="42" y="178"/>
                </a:cubicBezTo>
                <a:cubicBezTo>
                  <a:pt x="36" y="184"/>
                  <a:pt x="36" y="184"/>
                  <a:pt x="36" y="184"/>
                </a:cubicBezTo>
                <a:cubicBezTo>
                  <a:pt x="33" y="182"/>
                  <a:pt x="33" y="182"/>
                  <a:pt x="33" y="182"/>
                </a:cubicBezTo>
                <a:cubicBezTo>
                  <a:pt x="32" y="181"/>
                  <a:pt x="32" y="181"/>
                  <a:pt x="32" y="181"/>
                </a:cubicBezTo>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7" name="Freeform 16"/>
          <p:cNvSpPr/>
          <p:nvPr/>
        </p:nvSpPr>
        <p:spPr bwMode="auto">
          <a:xfrm>
            <a:off x="2671766" y="2044846"/>
            <a:ext cx="1602791" cy="1046949"/>
          </a:xfrm>
          <a:custGeom>
            <a:avLst/>
            <a:gdLst/>
            <a:ahLst/>
            <a:cxnLst>
              <a:cxn ang="0">
                <a:pos x="42" y="220"/>
              </a:cxn>
              <a:cxn ang="0">
                <a:pos x="35" y="260"/>
              </a:cxn>
              <a:cxn ang="0">
                <a:pos x="12" y="300"/>
              </a:cxn>
              <a:cxn ang="0">
                <a:pos x="0" y="324"/>
              </a:cxn>
              <a:cxn ang="0">
                <a:pos x="25" y="351"/>
              </a:cxn>
              <a:cxn ang="0">
                <a:pos x="61" y="373"/>
              </a:cxn>
              <a:cxn ang="0">
                <a:pos x="107" y="390"/>
              </a:cxn>
              <a:cxn ang="0">
                <a:pos x="173" y="415"/>
              </a:cxn>
              <a:cxn ang="0">
                <a:pos x="171" y="384"/>
              </a:cxn>
              <a:cxn ang="0">
                <a:pos x="184" y="354"/>
              </a:cxn>
              <a:cxn ang="0">
                <a:pos x="237" y="339"/>
              </a:cxn>
              <a:cxn ang="0">
                <a:pos x="297" y="340"/>
              </a:cxn>
              <a:cxn ang="0">
                <a:pos x="391" y="361"/>
              </a:cxn>
              <a:cxn ang="0">
                <a:pos x="422" y="355"/>
              </a:cxn>
              <a:cxn ang="0">
                <a:pos x="485" y="328"/>
              </a:cxn>
              <a:cxn ang="0">
                <a:pos x="533" y="295"/>
              </a:cxn>
              <a:cxn ang="0">
                <a:pos x="594" y="306"/>
              </a:cxn>
              <a:cxn ang="0">
                <a:pos x="614" y="321"/>
              </a:cxn>
              <a:cxn ang="0">
                <a:pos x="634" y="308"/>
              </a:cxn>
              <a:cxn ang="0">
                <a:pos x="618" y="256"/>
              </a:cxn>
              <a:cxn ang="0">
                <a:pos x="604" y="204"/>
              </a:cxn>
              <a:cxn ang="0">
                <a:pos x="572" y="197"/>
              </a:cxn>
              <a:cxn ang="0">
                <a:pos x="526" y="175"/>
              </a:cxn>
              <a:cxn ang="0">
                <a:pos x="523" y="144"/>
              </a:cxn>
              <a:cxn ang="0">
                <a:pos x="500" y="114"/>
              </a:cxn>
              <a:cxn ang="0">
                <a:pos x="501" y="79"/>
              </a:cxn>
              <a:cxn ang="0">
                <a:pos x="460" y="94"/>
              </a:cxn>
              <a:cxn ang="0">
                <a:pos x="405" y="56"/>
              </a:cxn>
              <a:cxn ang="0">
                <a:pos x="378" y="21"/>
              </a:cxn>
              <a:cxn ang="0">
                <a:pos x="348" y="33"/>
              </a:cxn>
              <a:cxn ang="0">
                <a:pos x="320" y="36"/>
              </a:cxn>
              <a:cxn ang="0">
                <a:pos x="300" y="67"/>
              </a:cxn>
              <a:cxn ang="0">
                <a:pos x="291" y="50"/>
              </a:cxn>
              <a:cxn ang="0">
                <a:pos x="314" y="22"/>
              </a:cxn>
              <a:cxn ang="0">
                <a:pos x="351" y="18"/>
              </a:cxn>
              <a:cxn ang="0">
                <a:pos x="341" y="8"/>
              </a:cxn>
              <a:cxn ang="0">
                <a:pos x="306" y="1"/>
              </a:cxn>
              <a:cxn ang="0">
                <a:pos x="282" y="44"/>
              </a:cxn>
              <a:cxn ang="0">
                <a:pos x="257" y="77"/>
              </a:cxn>
              <a:cxn ang="0">
                <a:pos x="252" y="113"/>
              </a:cxn>
              <a:cxn ang="0">
                <a:pos x="231" y="98"/>
              </a:cxn>
              <a:cxn ang="0">
                <a:pos x="198" y="104"/>
              </a:cxn>
              <a:cxn ang="0">
                <a:pos x="152" y="115"/>
              </a:cxn>
              <a:cxn ang="0">
                <a:pos x="156" y="134"/>
              </a:cxn>
              <a:cxn ang="0">
                <a:pos x="143" y="166"/>
              </a:cxn>
              <a:cxn ang="0">
                <a:pos x="109" y="162"/>
              </a:cxn>
              <a:cxn ang="0">
                <a:pos x="81" y="138"/>
              </a:cxn>
              <a:cxn ang="0">
                <a:pos x="48" y="158"/>
              </a:cxn>
              <a:cxn ang="0">
                <a:pos x="52" y="176"/>
              </a:cxn>
              <a:cxn ang="0">
                <a:pos x="33" y="182"/>
              </a:cxn>
            </a:cxnLst>
            <a:rect l="0" t="0" r="r" b="b"/>
            <a:pathLst>
              <a:path w="643" h="420">
                <a:moveTo>
                  <a:pt x="34" y="184"/>
                </a:moveTo>
                <a:cubicBezTo>
                  <a:pt x="34" y="184"/>
                  <a:pt x="26" y="192"/>
                  <a:pt x="27" y="194"/>
                </a:cubicBezTo>
                <a:cubicBezTo>
                  <a:pt x="28" y="196"/>
                  <a:pt x="32" y="208"/>
                  <a:pt x="32" y="208"/>
                </a:cubicBezTo>
                <a:cubicBezTo>
                  <a:pt x="42" y="220"/>
                  <a:pt x="42" y="220"/>
                  <a:pt x="42" y="220"/>
                </a:cubicBezTo>
                <a:cubicBezTo>
                  <a:pt x="48" y="231"/>
                  <a:pt x="48" y="231"/>
                  <a:pt x="48" y="231"/>
                </a:cubicBezTo>
                <a:cubicBezTo>
                  <a:pt x="56" y="239"/>
                  <a:pt x="56" y="239"/>
                  <a:pt x="56" y="239"/>
                </a:cubicBezTo>
                <a:cubicBezTo>
                  <a:pt x="50" y="250"/>
                  <a:pt x="50" y="250"/>
                  <a:pt x="50" y="250"/>
                </a:cubicBezTo>
                <a:cubicBezTo>
                  <a:pt x="50" y="250"/>
                  <a:pt x="37" y="258"/>
                  <a:pt x="35" y="260"/>
                </a:cubicBezTo>
                <a:cubicBezTo>
                  <a:pt x="33" y="262"/>
                  <a:pt x="28" y="268"/>
                  <a:pt x="28" y="272"/>
                </a:cubicBezTo>
                <a:cubicBezTo>
                  <a:pt x="29" y="276"/>
                  <a:pt x="34" y="281"/>
                  <a:pt x="33" y="283"/>
                </a:cubicBezTo>
                <a:cubicBezTo>
                  <a:pt x="32" y="285"/>
                  <a:pt x="28" y="294"/>
                  <a:pt x="28" y="294"/>
                </a:cubicBezTo>
                <a:cubicBezTo>
                  <a:pt x="28" y="294"/>
                  <a:pt x="12" y="297"/>
                  <a:pt x="12" y="300"/>
                </a:cubicBezTo>
                <a:cubicBezTo>
                  <a:pt x="11" y="302"/>
                  <a:pt x="5" y="316"/>
                  <a:pt x="5" y="319"/>
                </a:cubicBezTo>
                <a:cubicBezTo>
                  <a:pt x="5" y="320"/>
                  <a:pt x="4" y="322"/>
                  <a:pt x="2" y="323"/>
                </a:cubicBezTo>
                <a:cubicBezTo>
                  <a:pt x="1" y="323"/>
                  <a:pt x="1" y="324"/>
                  <a:pt x="0" y="324"/>
                </a:cubicBezTo>
                <a:cubicBezTo>
                  <a:pt x="0" y="324"/>
                  <a:pt x="0" y="324"/>
                  <a:pt x="0" y="324"/>
                </a:cubicBezTo>
                <a:cubicBezTo>
                  <a:pt x="10" y="327"/>
                  <a:pt x="10" y="327"/>
                  <a:pt x="10" y="327"/>
                </a:cubicBezTo>
                <a:cubicBezTo>
                  <a:pt x="22" y="332"/>
                  <a:pt x="22" y="332"/>
                  <a:pt x="22" y="332"/>
                </a:cubicBezTo>
                <a:cubicBezTo>
                  <a:pt x="28" y="347"/>
                  <a:pt x="28" y="347"/>
                  <a:pt x="28" y="347"/>
                </a:cubicBezTo>
                <a:cubicBezTo>
                  <a:pt x="28" y="347"/>
                  <a:pt x="23" y="349"/>
                  <a:pt x="25" y="351"/>
                </a:cubicBezTo>
                <a:cubicBezTo>
                  <a:pt x="27" y="353"/>
                  <a:pt x="38" y="357"/>
                  <a:pt x="38" y="357"/>
                </a:cubicBezTo>
                <a:cubicBezTo>
                  <a:pt x="49" y="358"/>
                  <a:pt x="49" y="358"/>
                  <a:pt x="49" y="358"/>
                </a:cubicBezTo>
                <a:cubicBezTo>
                  <a:pt x="54" y="364"/>
                  <a:pt x="54" y="364"/>
                  <a:pt x="54" y="364"/>
                </a:cubicBezTo>
                <a:cubicBezTo>
                  <a:pt x="61" y="373"/>
                  <a:pt x="61" y="373"/>
                  <a:pt x="61" y="373"/>
                </a:cubicBezTo>
                <a:cubicBezTo>
                  <a:pt x="61" y="373"/>
                  <a:pt x="63" y="374"/>
                  <a:pt x="68" y="375"/>
                </a:cubicBezTo>
                <a:cubicBezTo>
                  <a:pt x="74" y="376"/>
                  <a:pt x="88" y="378"/>
                  <a:pt x="88" y="378"/>
                </a:cubicBezTo>
                <a:cubicBezTo>
                  <a:pt x="88" y="378"/>
                  <a:pt x="97" y="377"/>
                  <a:pt x="98" y="379"/>
                </a:cubicBezTo>
                <a:cubicBezTo>
                  <a:pt x="98" y="381"/>
                  <a:pt x="107" y="390"/>
                  <a:pt x="107" y="390"/>
                </a:cubicBezTo>
                <a:cubicBezTo>
                  <a:pt x="107" y="390"/>
                  <a:pt x="108" y="392"/>
                  <a:pt x="113" y="394"/>
                </a:cubicBezTo>
                <a:cubicBezTo>
                  <a:pt x="118" y="397"/>
                  <a:pt x="132" y="398"/>
                  <a:pt x="132" y="398"/>
                </a:cubicBezTo>
                <a:cubicBezTo>
                  <a:pt x="132" y="398"/>
                  <a:pt x="142" y="398"/>
                  <a:pt x="148" y="399"/>
                </a:cubicBezTo>
                <a:cubicBezTo>
                  <a:pt x="154" y="400"/>
                  <a:pt x="169" y="412"/>
                  <a:pt x="173" y="415"/>
                </a:cubicBezTo>
                <a:cubicBezTo>
                  <a:pt x="177" y="419"/>
                  <a:pt x="200" y="420"/>
                  <a:pt x="200" y="420"/>
                </a:cubicBezTo>
                <a:cubicBezTo>
                  <a:pt x="200" y="420"/>
                  <a:pt x="186" y="406"/>
                  <a:pt x="185" y="404"/>
                </a:cubicBezTo>
                <a:cubicBezTo>
                  <a:pt x="183" y="402"/>
                  <a:pt x="183" y="399"/>
                  <a:pt x="179" y="396"/>
                </a:cubicBezTo>
                <a:cubicBezTo>
                  <a:pt x="176" y="392"/>
                  <a:pt x="173" y="386"/>
                  <a:pt x="171" y="384"/>
                </a:cubicBezTo>
                <a:cubicBezTo>
                  <a:pt x="169" y="382"/>
                  <a:pt x="161" y="380"/>
                  <a:pt x="163" y="374"/>
                </a:cubicBezTo>
                <a:cubicBezTo>
                  <a:pt x="164" y="367"/>
                  <a:pt x="165" y="368"/>
                  <a:pt x="166" y="364"/>
                </a:cubicBezTo>
                <a:cubicBezTo>
                  <a:pt x="167" y="361"/>
                  <a:pt x="171" y="354"/>
                  <a:pt x="173" y="354"/>
                </a:cubicBezTo>
                <a:cubicBezTo>
                  <a:pt x="176" y="354"/>
                  <a:pt x="183" y="358"/>
                  <a:pt x="184" y="354"/>
                </a:cubicBezTo>
                <a:cubicBezTo>
                  <a:pt x="185" y="350"/>
                  <a:pt x="191" y="339"/>
                  <a:pt x="191" y="339"/>
                </a:cubicBezTo>
                <a:cubicBezTo>
                  <a:pt x="199" y="338"/>
                  <a:pt x="199" y="338"/>
                  <a:pt x="199" y="338"/>
                </a:cubicBezTo>
                <a:cubicBezTo>
                  <a:pt x="199" y="338"/>
                  <a:pt x="208" y="339"/>
                  <a:pt x="211" y="339"/>
                </a:cubicBezTo>
                <a:cubicBezTo>
                  <a:pt x="213" y="339"/>
                  <a:pt x="237" y="339"/>
                  <a:pt x="237" y="339"/>
                </a:cubicBezTo>
                <a:cubicBezTo>
                  <a:pt x="243" y="319"/>
                  <a:pt x="243" y="319"/>
                  <a:pt x="243" y="319"/>
                </a:cubicBezTo>
                <a:cubicBezTo>
                  <a:pt x="243" y="319"/>
                  <a:pt x="264" y="320"/>
                  <a:pt x="267" y="322"/>
                </a:cubicBezTo>
                <a:cubicBezTo>
                  <a:pt x="271" y="325"/>
                  <a:pt x="283" y="330"/>
                  <a:pt x="286" y="332"/>
                </a:cubicBezTo>
                <a:cubicBezTo>
                  <a:pt x="289" y="334"/>
                  <a:pt x="293" y="338"/>
                  <a:pt x="297" y="340"/>
                </a:cubicBezTo>
                <a:cubicBezTo>
                  <a:pt x="301" y="343"/>
                  <a:pt x="307" y="347"/>
                  <a:pt x="313" y="350"/>
                </a:cubicBezTo>
                <a:cubicBezTo>
                  <a:pt x="319" y="352"/>
                  <a:pt x="338" y="356"/>
                  <a:pt x="338" y="356"/>
                </a:cubicBezTo>
                <a:cubicBezTo>
                  <a:pt x="371" y="361"/>
                  <a:pt x="371" y="361"/>
                  <a:pt x="371" y="361"/>
                </a:cubicBezTo>
                <a:cubicBezTo>
                  <a:pt x="371" y="361"/>
                  <a:pt x="387" y="353"/>
                  <a:pt x="391" y="361"/>
                </a:cubicBezTo>
                <a:cubicBezTo>
                  <a:pt x="395" y="369"/>
                  <a:pt x="391" y="364"/>
                  <a:pt x="395" y="369"/>
                </a:cubicBezTo>
                <a:cubicBezTo>
                  <a:pt x="399" y="374"/>
                  <a:pt x="403" y="378"/>
                  <a:pt x="405" y="375"/>
                </a:cubicBezTo>
                <a:cubicBezTo>
                  <a:pt x="408" y="372"/>
                  <a:pt x="411" y="370"/>
                  <a:pt x="413" y="366"/>
                </a:cubicBezTo>
                <a:cubicBezTo>
                  <a:pt x="415" y="363"/>
                  <a:pt x="421" y="358"/>
                  <a:pt x="422" y="355"/>
                </a:cubicBezTo>
                <a:cubicBezTo>
                  <a:pt x="423" y="352"/>
                  <a:pt x="438" y="346"/>
                  <a:pt x="438" y="346"/>
                </a:cubicBezTo>
                <a:cubicBezTo>
                  <a:pt x="459" y="344"/>
                  <a:pt x="459" y="344"/>
                  <a:pt x="459" y="344"/>
                </a:cubicBezTo>
                <a:cubicBezTo>
                  <a:pt x="459" y="344"/>
                  <a:pt x="460" y="335"/>
                  <a:pt x="468" y="340"/>
                </a:cubicBezTo>
                <a:cubicBezTo>
                  <a:pt x="476" y="344"/>
                  <a:pt x="485" y="328"/>
                  <a:pt x="485" y="328"/>
                </a:cubicBezTo>
                <a:cubicBezTo>
                  <a:pt x="485" y="328"/>
                  <a:pt x="486" y="322"/>
                  <a:pt x="488" y="316"/>
                </a:cubicBezTo>
                <a:cubicBezTo>
                  <a:pt x="490" y="309"/>
                  <a:pt x="490" y="307"/>
                  <a:pt x="492" y="305"/>
                </a:cubicBezTo>
                <a:cubicBezTo>
                  <a:pt x="494" y="303"/>
                  <a:pt x="497" y="300"/>
                  <a:pt x="503" y="296"/>
                </a:cubicBezTo>
                <a:cubicBezTo>
                  <a:pt x="509" y="293"/>
                  <a:pt x="527" y="294"/>
                  <a:pt x="533" y="295"/>
                </a:cubicBezTo>
                <a:cubicBezTo>
                  <a:pt x="539" y="296"/>
                  <a:pt x="552" y="293"/>
                  <a:pt x="549" y="292"/>
                </a:cubicBezTo>
                <a:cubicBezTo>
                  <a:pt x="547" y="292"/>
                  <a:pt x="542" y="281"/>
                  <a:pt x="555" y="284"/>
                </a:cubicBezTo>
                <a:cubicBezTo>
                  <a:pt x="569" y="288"/>
                  <a:pt x="565" y="274"/>
                  <a:pt x="578" y="289"/>
                </a:cubicBezTo>
                <a:cubicBezTo>
                  <a:pt x="591" y="304"/>
                  <a:pt x="593" y="300"/>
                  <a:pt x="594" y="306"/>
                </a:cubicBezTo>
                <a:cubicBezTo>
                  <a:pt x="595" y="312"/>
                  <a:pt x="599" y="317"/>
                  <a:pt x="599" y="320"/>
                </a:cubicBezTo>
                <a:cubicBezTo>
                  <a:pt x="599" y="324"/>
                  <a:pt x="601" y="330"/>
                  <a:pt x="601" y="330"/>
                </a:cubicBezTo>
                <a:cubicBezTo>
                  <a:pt x="601" y="330"/>
                  <a:pt x="601" y="331"/>
                  <a:pt x="604" y="329"/>
                </a:cubicBezTo>
                <a:cubicBezTo>
                  <a:pt x="607" y="327"/>
                  <a:pt x="614" y="321"/>
                  <a:pt x="614" y="321"/>
                </a:cubicBezTo>
                <a:cubicBezTo>
                  <a:pt x="614" y="321"/>
                  <a:pt x="607" y="312"/>
                  <a:pt x="611" y="309"/>
                </a:cubicBezTo>
                <a:cubicBezTo>
                  <a:pt x="614" y="306"/>
                  <a:pt x="617" y="304"/>
                  <a:pt x="622" y="305"/>
                </a:cubicBezTo>
                <a:cubicBezTo>
                  <a:pt x="627" y="306"/>
                  <a:pt x="631" y="306"/>
                  <a:pt x="631" y="306"/>
                </a:cubicBezTo>
                <a:cubicBezTo>
                  <a:pt x="634" y="308"/>
                  <a:pt x="634" y="308"/>
                  <a:pt x="634" y="308"/>
                </a:cubicBezTo>
                <a:cubicBezTo>
                  <a:pt x="634" y="308"/>
                  <a:pt x="635" y="294"/>
                  <a:pt x="637" y="290"/>
                </a:cubicBezTo>
                <a:cubicBezTo>
                  <a:pt x="639" y="286"/>
                  <a:pt x="643" y="282"/>
                  <a:pt x="640" y="280"/>
                </a:cubicBezTo>
                <a:cubicBezTo>
                  <a:pt x="638" y="278"/>
                  <a:pt x="625" y="264"/>
                  <a:pt x="625" y="264"/>
                </a:cubicBezTo>
                <a:cubicBezTo>
                  <a:pt x="625" y="264"/>
                  <a:pt x="618" y="263"/>
                  <a:pt x="618" y="256"/>
                </a:cubicBezTo>
                <a:cubicBezTo>
                  <a:pt x="618" y="250"/>
                  <a:pt x="618" y="240"/>
                  <a:pt x="618" y="240"/>
                </a:cubicBezTo>
                <a:cubicBezTo>
                  <a:pt x="610" y="228"/>
                  <a:pt x="610" y="228"/>
                  <a:pt x="610" y="228"/>
                </a:cubicBezTo>
                <a:cubicBezTo>
                  <a:pt x="606" y="212"/>
                  <a:pt x="606" y="212"/>
                  <a:pt x="606" y="212"/>
                </a:cubicBezTo>
                <a:cubicBezTo>
                  <a:pt x="604" y="204"/>
                  <a:pt x="604" y="204"/>
                  <a:pt x="604" y="204"/>
                </a:cubicBezTo>
                <a:cubicBezTo>
                  <a:pt x="597" y="206"/>
                  <a:pt x="597" y="206"/>
                  <a:pt x="597" y="206"/>
                </a:cubicBezTo>
                <a:cubicBezTo>
                  <a:pt x="586" y="201"/>
                  <a:pt x="586" y="201"/>
                  <a:pt x="586" y="201"/>
                </a:cubicBezTo>
                <a:cubicBezTo>
                  <a:pt x="575" y="198"/>
                  <a:pt x="575" y="198"/>
                  <a:pt x="575" y="198"/>
                </a:cubicBezTo>
                <a:cubicBezTo>
                  <a:pt x="575" y="198"/>
                  <a:pt x="575" y="197"/>
                  <a:pt x="572" y="197"/>
                </a:cubicBezTo>
                <a:cubicBezTo>
                  <a:pt x="568" y="197"/>
                  <a:pt x="555" y="196"/>
                  <a:pt x="555" y="196"/>
                </a:cubicBezTo>
                <a:cubicBezTo>
                  <a:pt x="555" y="196"/>
                  <a:pt x="552" y="193"/>
                  <a:pt x="546" y="189"/>
                </a:cubicBezTo>
                <a:cubicBezTo>
                  <a:pt x="540" y="185"/>
                  <a:pt x="532" y="180"/>
                  <a:pt x="532" y="180"/>
                </a:cubicBezTo>
                <a:cubicBezTo>
                  <a:pt x="532" y="180"/>
                  <a:pt x="527" y="178"/>
                  <a:pt x="526" y="175"/>
                </a:cubicBezTo>
                <a:cubicBezTo>
                  <a:pt x="526" y="172"/>
                  <a:pt x="524" y="168"/>
                  <a:pt x="526" y="167"/>
                </a:cubicBezTo>
                <a:cubicBezTo>
                  <a:pt x="528" y="156"/>
                  <a:pt x="528" y="156"/>
                  <a:pt x="528" y="156"/>
                </a:cubicBezTo>
                <a:cubicBezTo>
                  <a:pt x="528" y="156"/>
                  <a:pt x="531" y="150"/>
                  <a:pt x="529" y="148"/>
                </a:cubicBezTo>
                <a:cubicBezTo>
                  <a:pt x="527" y="146"/>
                  <a:pt x="525" y="146"/>
                  <a:pt x="523" y="144"/>
                </a:cubicBezTo>
                <a:cubicBezTo>
                  <a:pt x="521" y="142"/>
                  <a:pt x="523" y="141"/>
                  <a:pt x="518" y="138"/>
                </a:cubicBezTo>
                <a:cubicBezTo>
                  <a:pt x="512" y="134"/>
                  <a:pt x="511" y="131"/>
                  <a:pt x="508" y="130"/>
                </a:cubicBezTo>
                <a:cubicBezTo>
                  <a:pt x="504" y="128"/>
                  <a:pt x="500" y="128"/>
                  <a:pt x="500" y="124"/>
                </a:cubicBezTo>
                <a:cubicBezTo>
                  <a:pt x="500" y="121"/>
                  <a:pt x="500" y="114"/>
                  <a:pt x="500" y="114"/>
                </a:cubicBezTo>
                <a:cubicBezTo>
                  <a:pt x="509" y="107"/>
                  <a:pt x="509" y="107"/>
                  <a:pt x="509" y="107"/>
                </a:cubicBezTo>
                <a:cubicBezTo>
                  <a:pt x="509" y="107"/>
                  <a:pt x="506" y="100"/>
                  <a:pt x="506" y="96"/>
                </a:cubicBezTo>
                <a:cubicBezTo>
                  <a:pt x="506" y="91"/>
                  <a:pt x="506" y="83"/>
                  <a:pt x="506" y="83"/>
                </a:cubicBezTo>
                <a:cubicBezTo>
                  <a:pt x="506" y="83"/>
                  <a:pt x="512" y="70"/>
                  <a:pt x="501" y="79"/>
                </a:cubicBezTo>
                <a:cubicBezTo>
                  <a:pt x="490" y="88"/>
                  <a:pt x="486" y="90"/>
                  <a:pt x="486" y="90"/>
                </a:cubicBezTo>
                <a:cubicBezTo>
                  <a:pt x="486" y="90"/>
                  <a:pt x="482" y="88"/>
                  <a:pt x="478" y="91"/>
                </a:cubicBezTo>
                <a:cubicBezTo>
                  <a:pt x="475" y="94"/>
                  <a:pt x="470" y="100"/>
                  <a:pt x="470" y="100"/>
                </a:cubicBezTo>
                <a:cubicBezTo>
                  <a:pt x="470" y="100"/>
                  <a:pt x="462" y="96"/>
                  <a:pt x="460" y="94"/>
                </a:cubicBezTo>
                <a:cubicBezTo>
                  <a:pt x="458" y="92"/>
                  <a:pt x="449" y="82"/>
                  <a:pt x="449" y="82"/>
                </a:cubicBezTo>
                <a:cubicBezTo>
                  <a:pt x="436" y="74"/>
                  <a:pt x="436" y="74"/>
                  <a:pt x="436" y="74"/>
                </a:cubicBezTo>
                <a:cubicBezTo>
                  <a:pt x="419" y="60"/>
                  <a:pt x="419" y="60"/>
                  <a:pt x="419" y="60"/>
                </a:cubicBezTo>
                <a:cubicBezTo>
                  <a:pt x="405" y="56"/>
                  <a:pt x="405" y="56"/>
                  <a:pt x="405" y="56"/>
                </a:cubicBezTo>
                <a:cubicBezTo>
                  <a:pt x="394" y="53"/>
                  <a:pt x="394" y="53"/>
                  <a:pt x="394" y="53"/>
                </a:cubicBezTo>
                <a:cubicBezTo>
                  <a:pt x="394" y="36"/>
                  <a:pt x="394" y="36"/>
                  <a:pt x="394" y="36"/>
                </a:cubicBezTo>
                <a:cubicBezTo>
                  <a:pt x="386" y="20"/>
                  <a:pt x="386" y="20"/>
                  <a:pt x="386" y="20"/>
                </a:cubicBezTo>
                <a:cubicBezTo>
                  <a:pt x="386" y="20"/>
                  <a:pt x="383" y="14"/>
                  <a:pt x="378" y="21"/>
                </a:cubicBezTo>
                <a:cubicBezTo>
                  <a:pt x="372" y="28"/>
                  <a:pt x="372" y="30"/>
                  <a:pt x="369" y="34"/>
                </a:cubicBezTo>
                <a:cubicBezTo>
                  <a:pt x="366" y="37"/>
                  <a:pt x="364" y="36"/>
                  <a:pt x="362" y="38"/>
                </a:cubicBezTo>
                <a:cubicBezTo>
                  <a:pt x="361" y="40"/>
                  <a:pt x="360" y="41"/>
                  <a:pt x="356" y="39"/>
                </a:cubicBezTo>
                <a:cubicBezTo>
                  <a:pt x="353" y="37"/>
                  <a:pt x="348" y="33"/>
                  <a:pt x="348" y="33"/>
                </a:cubicBezTo>
                <a:cubicBezTo>
                  <a:pt x="344" y="30"/>
                  <a:pt x="344" y="30"/>
                  <a:pt x="344" y="30"/>
                </a:cubicBezTo>
                <a:cubicBezTo>
                  <a:pt x="337" y="30"/>
                  <a:pt x="337" y="30"/>
                  <a:pt x="337" y="30"/>
                </a:cubicBezTo>
                <a:cubicBezTo>
                  <a:pt x="327" y="36"/>
                  <a:pt x="327" y="36"/>
                  <a:pt x="327" y="36"/>
                </a:cubicBezTo>
                <a:cubicBezTo>
                  <a:pt x="320" y="36"/>
                  <a:pt x="320" y="36"/>
                  <a:pt x="320" y="36"/>
                </a:cubicBezTo>
                <a:cubicBezTo>
                  <a:pt x="312" y="41"/>
                  <a:pt x="312" y="41"/>
                  <a:pt x="312" y="41"/>
                </a:cubicBezTo>
                <a:cubicBezTo>
                  <a:pt x="312" y="41"/>
                  <a:pt x="305" y="52"/>
                  <a:pt x="303" y="53"/>
                </a:cubicBezTo>
                <a:cubicBezTo>
                  <a:pt x="301" y="54"/>
                  <a:pt x="300" y="56"/>
                  <a:pt x="300" y="59"/>
                </a:cubicBezTo>
                <a:cubicBezTo>
                  <a:pt x="300" y="62"/>
                  <a:pt x="300" y="67"/>
                  <a:pt x="300" y="67"/>
                </a:cubicBezTo>
                <a:cubicBezTo>
                  <a:pt x="300" y="67"/>
                  <a:pt x="301" y="70"/>
                  <a:pt x="297" y="70"/>
                </a:cubicBezTo>
                <a:cubicBezTo>
                  <a:pt x="293" y="69"/>
                  <a:pt x="290" y="66"/>
                  <a:pt x="290" y="66"/>
                </a:cubicBezTo>
                <a:cubicBezTo>
                  <a:pt x="290" y="66"/>
                  <a:pt x="286" y="61"/>
                  <a:pt x="287" y="59"/>
                </a:cubicBezTo>
                <a:cubicBezTo>
                  <a:pt x="288" y="57"/>
                  <a:pt x="291" y="50"/>
                  <a:pt x="291" y="50"/>
                </a:cubicBezTo>
                <a:cubicBezTo>
                  <a:pt x="298" y="36"/>
                  <a:pt x="298" y="36"/>
                  <a:pt x="298" y="36"/>
                </a:cubicBezTo>
                <a:cubicBezTo>
                  <a:pt x="298" y="36"/>
                  <a:pt x="297" y="35"/>
                  <a:pt x="298" y="32"/>
                </a:cubicBezTo>
                <a:cubicBezTo>
                  <a:pt x="300" y="28"/>
                  <a:pt x="300" y="24"/>
                  <a:pt x="302" y="23"/>
                </a:cubicBezTo>
                <a:cubicBezTo>
                  <a:pt x="304" y="22"/>
                  <a:pt x="310" y="22"/>
                  <a:pt x="314" y="22"/>
                </a:cubicBezTo>
                <a:cubicBezTo>
                  <a:pt x="318" y="22"/>
                  <a:pt x="320" y="20"/>
                  <a:pt x="320" y="20"/>
                </a:cubicBezTo>
                <a:cubicBezTo>
                  <a:pt x="320" y="20"/>
                  <a:pt x="316" y="16"/>
                  <a:pt x="324" y="16"/>
                </a:cubicBezTo>
                <a:cubicBezTo>
                  <a:pt x="332" y="16"/>
                  <a:pt x="337" y="18"/>
                  <a:pt x="340" y="18"/>
                </a:cubicBezTo>
                <a:cubicBezTo>
                  <a:pt x="342" y="18"/>
                  <a:pt x="348" y="18"/>
                  <a:pt x="351" y="18"/>
                </a:cubicBezTo>
                <a:cubicBezTo>
                  <a:pt x="354" y="18"/>
                  <a:pt x="358" y="18"/>
                  <a:pt x="362" y="16"/>
                </a:cubicBezTo>
                <a:cubicBezTo>
                  <a:pt x="366" y="14"/>
                  <a:pt x="366" y="14"/>
                  <a:pt x="366" y="14"/>
                </a:cubicBezTo>
                <a:cubicBezTo>
                  <a:pt x="366" y="14"/>
                  <a:pt x="368" y="8"/>
                  <a:pt x="357" y="8"/>
                </a:cubicBezTo>
                <a:cubicBezTo>
                  <a:pt x="346" y="8"/>
                  <a:pt x="345" y="8"/>
                  <a:pt x="341" y="8"/>
                </a:cubicBezTo>
                <a:cubicBezTo>
                  <a:pt x="337" y="8"/>
                  <a:pt x="334" y="7"/>
                  <a:pt x="332" y="7"/>
                </a:cubicBezTo>
                <a:cubicBezTo>
                  <a:pt x="330" y="7"/>
                  <a:pt x="330" y="8"/>
                  <a:pt x="326" y="5"/>
                </a:cubicBezTo>
                <a:cubicBezTo>
                  <a:pt x="321" y="2"/>
                  <a:pt x="318" y="1"/>
                  <a:pt x="314" y="1"/>
                </a:cubicBezTo>
                <a:cubicBezTo>
                  <a:pt x="311" y="1"/>
                  <a:pt x="309" y="0"/>
                  <a:pt x="306" y="1"/>
                </a:cubicBezTo>
                <a:cubicBezTo>
                  <a:pt x="304" y="2"/>
                  <a:pt x="292" y="14"/>
                  <a:pt x="292" y="14"/>
                </a:cubicBezTo>
                <a:cubicBezTo>
                  <a:pt x="290" y="19"/>
                  <a:pt x="288" y="24"/>
                  <a:pt x="286" y="28"/>
                </a:cubicBezTo>
                <a:cubicBezTo>
                  <a:pt x="284" y="32"/>
                  <a:pt x="287" y="39"/>
                  <a:pt x="287" y="39"/>
                </a:cubicBezTo>
                <a:cubicBezTo>
                  <a:pt x="287" y="39"/>
                  <a:pt x="284" y="40"/>
                  <a:pt x="282" y="44"/>
                </a:cubicBezTo>
                <a:cubicBezTo>
                  <a:pt x="280" y="48"/>
                  <a:pt x="278" y="52"/>
                  <a:pt x="276" y="54"/>
                </a:cubicBezTo>
                <a:cubicBezTo>
                  <a:pt x="274" y="56"/>
                  <a:pt x="270" y="61"/>
                  <a:pt x="268" y="63"/>
                </a:cubicBezTo>
                <a:cubicBezTo>
                  <a:pt x="266" y="65"/>
                  <a:pt x="264" y="72"/>
                  <a:pt x="260" y="74"/>
                </a:cubicBezTo>
                <a:cubicBezTo>
                  <a:pt x="257" y="77"/>
                  <a:pt x="258" y="75"/>
                  <a:pt x="257" y="77"/>
                </a:cubicBezTo>
                <a:cubicBezTo>
                  <a:pt x="256" y="79"/>
                  <a:pt x="248" y="89"/>
                  <a:pt x="248" y="89"/>
                </a:cubicBezTo>
                <a:cubicBezTo>
                  <a:pt x="247" y="98"/>
                  <a:pt x="247" y="98"/>
                  <a:pt x="247" y="98"/>
                </a:cubicBezTo>
                <a:cubicBezTo>
                  <a:pt x="248" y="100"/>
                  <a:pt x="251" y="108"/>
                  <a:pt x="252" y="110"/>
                </a:cubicBezTo>
                <a:cubicBezTo>
                  <a:pt x="252" y="113"/>
                  <a:pt x="252" y="113"/>
                  <a:pt x="252" y="113"/>
                </a:cubicBezTo>
                <a:cubicBezTo>
                  <a:pt x="248" y="119"/>
                  <a:pt x="248" y="119"/>
                  <a:pt x="248" y="119"/>
                </a:cubicBezTo>
                <a:cubicBezTo>
                  <a:pt x="238" y="112"/>
                  <a:pt x="238" y="112"/>
                  <a:pt x="238" y="112"/>
                </a:cubicBezTo>
                <a:cubicBezTo>
                  <a:pt x="236" y="104"/>
                  <a:pt x="236" y="104"/>
                  <a:pt x="236" y="104"/>
                </a:cubicBezTo>
                <a:cubicBezTo>
                  <a:pt x="236" y="104"/>
                  <a:pt x="235" y="98"/>
                  <a:pt x="231" y="98"/>
                </a:cubicBezTo>
                <a:cubicBezTo>
                  <a:pt x="227" y="98"/>
                  <a:pt x="232" y="99"/>
                  <a:pt x="227" y="98"/>
                </a:cubicBezTo>
                <a:cubicBezTo>
                  <a:pt x="222" y="98"/>
                  <a:pt x="218" y="100"/>
                  <a:pt x="217" y="102"/>
                </a:cubicBezTo>
                <a:cubicBezTo>
                  <a:pt x="216" y="104"/>
                  <a:pt x="217" y="106"/>
                  <a:pt x="213" y="106"/>
                </a:cubicBezTo>
                <a:cubicBezTo>
                  <a:pt x="209" y="106"/>
                  <a:pt x="198" y="104"/>
                  <a:pt x="198" y="104"/>
                </a:cubicBezTo>
                <a:cubicBezTo>
                  <a:pt x="181" y="103"/>
                  <a:pt x="181" y="103"/>
                  <a:pt x="181" y="103"/>
                </a:cubicBezTo>
                <a:cubicBezTo>
                  <a:pt x="171" y="104"/>
                  <a:pt x="171" y="104"/>
                  <a:pt x="171" y="104"/>
                </a:cubicBezTo>
                <a:cubicBezTo>
                  <a:pt x="161" y="111"/>
                  <a:pt x="161" y="111"/>
                  <a:pt x="161" y="111"/>
                </a:cubicBezTo>
                <a:cubicBezTo>
                  <a:pt x="152" y="115"/>
                  <a:pt x="152" y="115"/>
                  <a:pt x="152" y="115"/>
                </a:cubicBezTo>
                <a:cubicBezTo>
                  <a:pt x="152" y="115"/>
                  <a:pt x="147" y="122"/>
                  <a:pt x="145" y="124"/>
                </a:cubicBezTo>
                <a:cubicBezTo>
                  <a:pt x="143" y="126"/>
                  <a:pt x="140" y="131"/>
                  <a:pt x="143" y="131"/>
                </a:cubicBezTo>
                <a:cubicBezTo>
                  <a:pt x="146" y="131"/>
                  <a:pt x="156" y="126"/>
                  <a:pt x="156" y="126"/>
                </a:cubicBezTo>
                <a:cubicBezTo>
                  <a:pt x="156" y="134"/>
                  <a:pt x="156" y="134"/>
                  <a:pt x="156" y="134"/>
                </a:cubicBezTo>
                <a:cubicBezTo>
                  <a:pt x="150" y="142"/>
                  <a:pt x="150" y="142"/>
                  <a:pt x="150" y="142"/>
                </a:cubicBezTo>
                <a:cubicBezTo>
                  <a:pt x="150" y="142"/>
                  <a:pt x="143" y="146"/>
                  <a:pt x="143" y="148"/>
                </a:cubicBezTo>
                <a:cubicBezTo>
                  <a:pt x="143" y="150"/>
                  <a:pt x="143" y="152"/>
                  <a:pt x="143" y="157"/>
                </a:cubicBezTo>
                <a:cubicBezTo>
                  <a:pt x="143" y="162"/>
                  <a:pt x="147" y="164"/>
                  <a:pt x="143" y="166"/>
                </a:cubicBezTo>
                <a:cubicBezTo>
                  <a:pt x="139" y="169"/>
                  <a:pt x="131" y="173"/>
                  <a:pt x="131" y="173"/>
                </a:cubicBezTo>
                <a:cubicBezTo>
                  <a:pt x="124" y="170"/>
                  <a:pt x="124" y="170"/>
                  <a:pt x="124" y="170"/>
                </a:cubicBezTo>
                <a:cubicBezTo>
                  <a:pt x="124" y="170"/>
                  <a:pt x="120" y="167"/>
                  <a:pt x="117" y="165"/>
                </a:cubicBezTo>
                <a:cubicBezTo>
                  <a:pt x="114" y="163"/>
                  <a:pt x="109" y="162"/>
                  <a:pt x="109" y="162"/>
                </a:cubicBezTo>
                <a:cubicBezTo>
                  <a:pt x="109" y="162"/>
                  <a:pt x="108" y="166"/>
                  <a:pt x="106" y="162"/>
                </a:cubicBezTo>
                <a:cubicBezTo>
                  <a:pt x="105" y="158"/>
                  <a:pt x="107" y="149"/>
                  <a:pt x="107" y="149"/>
                </a:cubicBezTo>
                <a:cubicBezTo>
                  <a:pt x="107" y="149"/>
                  <a:pt x="104" y="145"/>
                  <a:pt x="99" y="143"/>
                </a:cubicBezTo>
                <a:cubicBezTo>
                  <a:pt x="94" y="141"/>
                  <a:pt x="81" y="138"/>
                  <a:pt x="81" y="138"/>
                </a:cubicBezTo>
                <a:cubicBezTo>
                  <a:pt x="77" y="141"/>
                  <a:pt x="77" y="141"/>
                  <a:pt x="77" y="141"/>
                </a:cubicBezTo>
                <a:cubicBezTo>
                  <a:pt x="68" y="146"/>
                  <a:pt x="68" y="146"/>
                  <a:pt x="68" y="146"/>
                </a:cubicBezTo>
                <a:cubicBezTo>
                  <a:pt x="55" y="150"/>
                  <a:pt x="55" y="150"/>
                  <a:pt x="55" y="150"/>
                </a:cubicBezTo>
                <a:cubicBezTo>
                  <a:pt x="48" y="158"/>
                  <a:pt x="48" y="158"/>
                  <a:pt x="48" y="158"/>
                </a:cubicBezTo>
                <a:cubicBezTo>
                  <a:pt x="48" y="158"/>
                  <a:pt x="45" y="160"/>
                  <a:pt x="47" y="161"/>
                </a:cubicBezTo>
                <a:cubicBezTo>
                  <a:pt x="49" y="162"/>
                  <a:pt x="56" y="165"/>
                  <a:pt x="56" y="165"/>
                </a:cubicBezTo>
                <a:cubicBezTo>
                  <a:pt x="58" y="168"/>
                  <a:pt x="58" y="168"/>
                  <a:pt x="58" y="168"/>
                </a:cubicBezTo>
                <a:cubicBezTo>
                  <a:pt x="52" y="176"/>
                  <a:pt x="52" y="176"/>
                  <a:pt x="52" y="176"/>
                </a:cubicBezTo>
                <a:cubicBezTo>
                  <a:pt x="52" y="176"/>
                  <a:pt x="49" y="178"/>
                  <a:pt x="47" y="178"/>
                </a:cubicBezTo>
                <a:cubicBezTo>
                  <a:pt x="45" y="178"/>
                  <a:pt x="42" y="178"/>
                  <a:pt x="42" y="178"/>
                </a:cubicBezTo>
                <a:cubicBezTo>
                  <a:pt x="36" y="184"/>
                  <a:pt x="36" y="184"/>
                  <a:pt x="36" y="184"/>
                </a:cubicBezTo>
                <a:cubicBezTo>
                  <a:pt x="33" y="182"/>
                  <a:pt x="33" y="182"/>
                  <a:pt x="33" y="182"/>
                </a:cubicBezTo>
                <a:cubicBezTo>
                  <a:pt x="32" y="181"/>
                  <a:pt x="32" y="181"/>
                  <a:pt x="32" y="181"/>
                </a:cubicBezTo>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8" name="Freeform 17"/>
          <p:cNvSpPr/>
          <p:nvPr/>
        </p:nvSpPr>
        <p:spPr bwMode="auto">
          <a:xfrm>
            <a:off x="3292345" y="4013734"/>
            <a:ext cx="1281340" cy="1064808"/>
          </a:xfrm>
          <a:custGeom>
            <a:avLst/>
            <a:gdLst/>
            <a:ahLst/>
            <a:cxnLst>
              <a:cxn ang="0">
                <a:pos x="434" y="21"/>
              </a:cxn>
              <a:cxn ang="0">
                <a:pos x="397" y="36"/>
              </a:cxn>
              <a:cxn ang="0">
                <a:pos x="363" y="25"/>
              </a:cxn>
              <a:cxn ang="0">
                <a:pos x="358" y="58"/>
              </a:cxn>
              <a:cxn ang="0">
                <a:pos x="320" y="72"/>
              </a:cxn>
              <a:cxn ang="0">
                <a:pos x="241" y="63"/>
              </a:cxn>
              <a:cxn ang="0">
                <a:pos x="211" y="69"/>
              </a:cxn>
              <a:cxn ang="0">
                <a:pos x="213" y="30"/>
              </a:cxn>
              <a:cxn ang="0">
                <a:pos x="164" y="7"/>
              </a:cxn>
              <a:cxn ang="0">
                <a:pos x="113" y="8"/>
              </a:cxn>
              <a:cxn ang="0">
                <a:pos x="93" y="19"/>
              </a:cxn>
              <a:cxn ang="0">
                <a:pos x="65" y="30"/>
              </a:cxn>
              <a:cxn ang="0">
                <a:pos x="33" y="41"/>
              </a:cxn>
              <a:cxn ang="0">
                <a:pos x="40" y="75"/>
              </a:cxn>
              <a:cxn ang="0">
                <a:pos x="29" y="118"/>
              </a:cxn>
              <a:cxn ang="0">
                <a:pos x="52" y="167"/>
              </a:cxn>
              <a:cxn ang="0">
                <a:pos x="75" y="165"/>
              </a:cxn>
              <a:cxn ang="0">
                <a:pos x="94" y="184"/>
              </a:cxn>
              <a:cxn ang="0">
                <a:pos x="118" y="207"/>
              </a:cxn>
              <a:cxn ang="0">
                <a:pos x="91" y="229"/>
              </a:cxn>
              <a:cxn ang="0">
                <a:pos x="63" y="241"/>
              </a:cxn>
              <a:cxn ang="0">
                <a:pos x="44" y="271"/>
              </a:cxn>
              <a:cxn ang="0">
                <a:pos x="46" y="297"/>
              </a:cxn>
              <a:cxn ang="0">
                <a:pos x="21" y="317"/>
              </a:cxn>
              <a:cxn ang="0">
                <a:pos x="4" y="327"/>
              </a:cxn>
              <a:cxn ang="0">
                <a:pos x="7" y="372"/>
              </a:cxn>
              <a:cxn ang="0">
                <a:pos x="36" y="386"/>
              </a:cxn>
              <a:cxn ang="0">
                <a:pos x="53" y="413"/>
              </a:cxn>
              <a:cxn ang="0">
                <a:pos x="74" y="421"/>
              </a:cxn>
              <a:cxn ang="0">
                <a:pos x="69" y="395"/>
              </a:cxn>
              <a:cxn ang="0">
                <a:pos x="96" y="375"/>
              </a:cxn>
              <a:cxn ang="0">
                <a:pos x="112" y="362"/>
              </a:cxn>
              <a:cxn ang="0">
                <a:pos x="133" y="354"/>
              </a:cxn>
              <a:cxn ang="0">
                <a:pos x="154" y="351"/>
              </a:cxn>
              <a:cxn ang="0">
                <a:pos x="186" y="348"/>
              </a:cxn>
              <a:cxn ang="0">
                <a:pos x="198" y="328"/>
              </a:cxn>
              <a:cxn ang="0">
                <a:pos x="222" y="297"/>
              </a:cxn>
              <a:cxn ang="0">
                <a:pos x="254" y="294"/>
              </a:cxn>
              <a:cxn ang="0">
                <a:pos x="271" y="268"/>
              </a:cxn>
              <a:cxn ang="0">
                <a:pos x="306" y="263"/>
              </a:cxn>
              <a:cxn ang="0">
                <a:pos x="349" y="227"/>
              </a:cxn>
              <a:cxn ang="0">
                <a:pos x="396" y="217"/>
              </a:cxn>
              <a:cxn ang="0">
                <a:pos x="407" y="184"/>
              </a:cxn>
              <a:cxn ang="0">
                <a:pos x="387" y="173"/>
              </a:cxn>
              <a:cxn ang="0">
                <a:pos x="420" y="167"/>
              </a:cxn>
              <a:cxn ang="0">
                <a:pos x="449" y="182"/>
              </a:cxn>
              <a:cxn ang="0">
                <a:pos x="467" y="205"/>
              </a:cxn>
              <a:cxn ang="0">
                <a:pos x="485" y="214"/>
              </a:cxn>
              <a:cxn ang="0">
                <a:pos x="494" y="178"/>
              </a:cxn>
              <a:cxn ang="0">
                <a:pos x="511" y="146"/>
              </a:cxn>
              <a:cxn ang="0">
                <a:pos x="514" y="82"/>
              </a:cxn>
              <a:cxn ang="0">
                <a:pos x="497" y="34"/>
              </a:cxn>
              <a:cxn ang="0">
                <a:pos x="476" y="20"/>
              </a:cxn>
            </a:cxnLst>
            <a:rect l="0" t="0" r="r" b="b"/>
            <a:pathLst>
              <a:path w="514" h="427">
                <a:moveTo>
                  <a:pt x="465" y="11"/>
                </a:moveTo>
                <a:cubicBezTo>
                  <a:pt x="465" y="11"/>
                  <a:pt x="450" y="12"/>
                  <a:pt x="449" y="13"/>
                </a:cubicBezTo>
                <a:cubicBezTo>
                  <a:pt x="448" y="13"/>
                  <a:pt x="435" y="20"/>
                  <a:pt x="434" y="21"/>
                </a:cubicBezTo>
                <a:cubicBezTo>
                  <a:pt x="433" y="21"/>
                  <a:pt x="419" y="22"/>
                  <a:pt x="416" y="24"/>
                </a:cubicBezTo>
                <a:cubicBezTo>
                  <a:pt x="412" y="27"/>
                  <a:pt x="408" y="32"/>
                  <a:pt x="407" y="33"/>
                </a:cubicBezTo>
                <a:cubicBezTo>
                  <a:pt x="406" y="34"/>
                  <a:pt x="404" y="36"/>
                  <a:pt x="397" y="36"/>
                </a:cubicBezTo>
                <a:cubicBezTo>
                  <a:pt x="390" y="36"/>
                  <a:pt x="388" y="35"/>
                  <a:pt x="384" y="33"/>
                </a:cubicBezTo>
                <a:cubicBezTo>
                  <a:pt x="380" y="32"/>
                  <a:pt x="376" y="28"/>
                  <a:pt x="374" y="27"/>
                </a:cubicBezTo>
                <a:cubicBezTo>
                  <a:pt x="372" y="27"/>
                  <a:pt x="365" y="22"/>
                  <a:pt x="363" y="25"/>
                </a:cubicBezTo>
                <a:cubicBezTo>
                  <a:pt x="361" y="27"/>
                  <a:pt x="360" y="25"/>
                  <a:pt x="358" y="30"/>
                </a:cubicBezTo>
                <a:cubicBezTo>
                  <a:pt x="355" y="35"/>
                  <a:pt x="356" y="34"/>
                  <a:pt x="357" y="41"/>
                </a:cubicBezTo>
                <a:cubicBezTo>
                  <a:pt x="357" y="48"/>
                  <a:pt x="359" y="54"/>
                  <a:pt x="358" y="58"/>
                </a:cubicBezTo>
                <a:cubicBezTo>
                  <a:pt x="357" y="62"/>
                  <a:pt x="356" y="63"/>
                  <a:pt x="350" y="65"/>
                </a:cubicBezTo>
                <a:cubicBezTo>
                  <a:pt x="344" y="66"/>
                  <a:pt x="341" y="66"/>
                  <a:pt x="335" y="66"/>
                </a:cubicBezTo>
                <a:cubicBezTo>
                  <a:pt x="330" y="66"/>
                  <a:pt x="325" y="72"/>
                  <a:pt x="320" y="72"/>
                </a:cubicBezTo>
                <a:cubicBezTo>
                  <a:pt x="314" y="72"/>
                  <a:pt x="282" y="71"/>
                  <a:pt x="278" y="72"/>
                </a:cubicBezTo>
                <a:cubicBezTo>
                  <a:pt x="274" y="72"/>
                  <a:pt x="261" y="63"/>
                  <a:pt x="260" y="63"/>
                </a:cubicBezTo>
                <a:cubicBezTo>
                  <a:pt x="258" y="63"/>
                  <a:pt x="243" y="63"/>
                  <a:pt x="241" y="63"/>
                </a:cubicBezTo>
                <a:cubicBezTo>
                  <a:pt x="240" y="63"/>
                  <a:pt x="233" y="61"/>
                  <a:pt x="229" y="64"/>
                </a:cubicBezTo>
                <a:cubicBezTo>
                  <a:pt x="226" y="67"/>
                  <a:pt x="226" y="71"/>
                  <a:pt x="223" y="72"/>
                </a:cubicBezTo>
                <a:cubicBezTo>
                  <a:pt x="220" y="74"/>
                  <a:pt x="214" y="73"/>
                  <a:pt x="211" y="69"/>
                </a:cubicBezTo>
                <a:cubicBezTo>
                  <a:pt x="208" y="65"/>
                  <a:pt x="204" y="64"/>
                  <a:pt x="204" y="60"/>
                </a:cubicBezTo>
                <a:cubicBezTo>
                  <a:pt x="205" y="55"/>
                  <a:pt x="201" y="49"/>
                  <a:pt x="205" y="44"/>
                </a:cubicBezTo>
                <a:cubicBezTo>
                  <a:pt x="209" y="39"/>
                  <a:pt x="213" y="30"/>
                  <a:pt x="213" y="30"/>
                </a:cubicBezTo>
                <a:cubicBezTo>
                  <a:pt x="195" y="20"/>
                  <a:pt x="195" y="20"/>
                  <a:pt x="195" y="20"/>
                </a:cubicBezTo>
                <a:cubicBezTo>
                  <a:pt x="182" y="10"/>
                  <a:pt x="182" y="10"/>
                  <a:pt x="182" y="10"/>
                </a:cubicBezTo>
                <a:cubicBezTo>
                  <a:pt x="164" y="7"/>
                  <a:pt x="164" y="7"/>
                  <a:pt x="164" y="7"/>
                </a:cubicBezTo>
                <a:cubicBezTo>
                  <a:pt x="164" y="7"/>
                  <a:pt x="147" y="1"/>
                  <a:pt x="141" y="3"/>
                </a:cubicBezTo>
                <a:cubicBezTo>
                  <a:pt x="134" y="5"/>
                  <a:pt x="125" y="5"/>
                  <a:pt x="124" y="9"/>
                </a:cubicBezTo>
                <a:cubicBezTo>
                  <a:pt x="122" y="13"/>
                  <a:pt x="113" y="8"/>
                  <a:pt x="113" y="8"/>
                </a:cubicBezTo>
                <a:cubicBezTo>
                  <a:pt x="113" y="8"/>
                  <a:pt x="111" y="0"/>
                  <a:pt x="107" y="3"/>
                </a:cubicBezTo>
                <a:cubicBezTo>
                  <a:pt x="102" y="6"/>
                  <a:pt x="101" y="7"/>
                  <a:pt x="98" y="12"/>
                </a:cubicBezTo>
                <a:cubicBezTo>
                  <a:pt x="96" y="17"/>
                  <a:pt x="98" y="19"/>
                  <a:pt x="93" y="19"/>
                </a:cubicBezTo>
                <a:cubicBezTo>
                  <a:pt x="88" y="19"/>
                  <a:pt x="86" y="15"/>
                  <a:pt x="82" y="16"/>
                </a:cubicBezTo>
                <a:cubicBezTo>
                  <a:pt x="78" y="17"/>
                  <a:pt x="75" y="17"/>
                  <a:pt x="72" y="22"/>
                </a:cubicBezTo>
                <a:cubicBezTo>
                  <a:pt x="68" y="28"/>
                  <a:pt x="68" y="29"/>
                  <a:pt x="65" y="30"/>
                </a:cubicBezTo>
                <a:cubicBezTo>
                  <a:pt x="62" y="32"/>
                  <a:pt x="58" y="33"/>
                  <a:pt x="55" y="33"/>
                </a:cubicBezTo>
                <a:cubicBezTo>
                  <a:pt x="51" y="32"/>
                  <a:pt x="42" y="28"/>
                  <a:pt x="40" y="32"/>
                </a:cubicBezTo>
                <a:cubicBezTo>
                  <a:pt x="38" y="36"/>
                  <a:pt x="36" y="36"/>
                  <a:pt x="33" y="41"/>
                </a:cubicBezTo>
                <a:cubicBezTo>
                  <a:pt x="31" y="46"/>
                  <a:pt x="26" y="50"/>
                  <a:pt x="27" y="53"/>
                </a:cubicBezTo>
                <a:cubicBezTo>
                  <a:pt x="28" y="57"/>
                  <a:pt x="31" y="67"/>
                  <a:pt x="33" y="68"/>
                </a:cubicBezTo>
                <a:cubicBezTo>
                  <a:pt x="35" y="69"/>
                  <a:pt x="41" y="72"/>
                  <a:pt x="40" y="75"/>
                </a:cubicBezTo>
                <a:cubicBezTo>
                  <a:pt x="39" y="78"/>
                  <a:pt x="32" y="89"/>
                  <a:pt x="32" y="90"/>
                </a:cubicBezTo>
                <a:cubicBezTo>
                  <a:pt x="32" y="91"/>
                  <a:pt x="34" y="106"/>
                  <a:pt x="32" y="110"/>
                </a:cubicBezTo>
                <a:cubicBezTo>
                  <a:pt x="30" y="114"/>
                  <a:pt x="27" y="115"/>
                  <a:pt x="29" y="118"/>
                </a:cubicBezTo>
                <a:cubicBezTo>
                  <a:pt x="30" y="120"/>
                  <a:pt x="33" y="133"/>
                  <a:pt x="33" y="136"/>
                </a:cubicBezTo>
                <a:cubicBezTo>
                  <a:pt x="32" y="140"/>
                  <a:pt x="40" y="149"/>
                  <a:pt x="41" y="152"/>
                </a:cubicBezTo>
                <a:cubicBezTo>
                  <a:pt x="42" y="155"/>
                  <a:pt x="52" y="167"/>
                  <a:pt x="52" y="167"/>
                </a:cubicBezTo>
                <a:cubicBezTo>
                  <a:pt x="52" y="167"/>
                  <a:pt x="57" y="169"/>
                  <a:pt x="58" y="169"/>
                </a:cubicBezTo>
                <a:cubicBezTo>
                  <a:pt x="59" y="169"/>
                  <a:pt x="66" y="168"/>
                  <a:pt x="66" y="168"/>
                </a:cubicBezTo>
                <a:cubicBezTo>
                  <a:pt x="66" y="168"/>
                  <a:pt x="74" y="163"/>
                  <a:pt x="75" y="165"/>
                </a:cubicBezTo>
                <a:cubicBezTo>
                  <a:pt x="76" y="166"/>
                  <a:pt x="82" y="168"/>
                  <a:pt x="83" y="171"/>
                </a:cubicBezTo>
                <a:cubicBezTo>
                  <a:pt x="84" y="173"/>
                  <a:pt x="88" y="178"/>
                  <a:pt x="88" y="180"/>
                </a:cubicBezTo>
                <a:cubicBezTo>
                  <a:pt x="88" y="181"/>
                  <a:pt x="92" y="184"/>
                  <a:pt x="94" y="184"/>
                </a:cubicBezTo>
                <a:cubicBezTo>
                  <a:pt x="96" y="184"/>
                  <a:pt x="110" y="186"/>
                  <a:pt x="110" y="186"/>
                </a:cubicBezTo>
                <a:cubicBezTo>
                  <a:pt x="114" y="196"/>
                  <a:pt x="114" y="196"/>
                  <a:pt x="114" y="196"/>
                </a:cubicBezTo>
                <a:cubicBezTo>
                  <a:pt x="114" y="196"/>
                  <a:pt x="118" y="204"/>
                  <a:pt x="118" y="207"/>
                </a:cubicBezTo>
                <a:cubicBezTo>
                  <a:pt x="118" y="210"/>
                  <a:pt x="122" y="213"/>
                  <a:pt x="116" y="217"/>
                </a:cubicBezTo>
                <a:cubicBezTo>
                  <a:pt x="111" y="220"/>
                  <a:pt x="108" y="219"/>
                  <a:pt x="104" y="222"/>
                </a:cubicBezTo>
                <a:cubicBezTo>
                  <a:pt x="99" y="225"/>
                  <a:pt x="93" y="226"/>
                  <a:pt x="91" y="229"/>
                </a:cubicBezTo>
                <a:cubicBezTo>
                  <a:pt x="89" y="231"/>
                  <a:pt x="88" y="233"/>
                  <a:pt x="85" y="234"/>
                </a:cubicBezTo>
                <a:cubicBezTo>
                  <a:pt x="83" y="235"/>
                  <a:pt x="75" y="235"/>
                  <a:pt x="71" y="236"/>
                </a:cubicBezTo>
                <a:cubicBezTo>
                  <a:pt x="67" y="238"/>
                  <a:pt x="68" y="239"/>
                  <a:pt x="63" y="241"/>
                </a:cubicBezTo>
                <a:cubicBezTo>
                  <a:pt x="57" y="242"/>
                  <a:pt x="49" y="235"/>
                  <a:pt x="47" y="242"/>
                </a:cubicBezTo>
                <a:cubicBezTo>
                  <a:pt x="44" y="248"/>
                  <a:pt x="39" y="255"/>
                  <a:pt x="40" y="260"/>
                </a:cubicBezTo>
                <a:cubicBezTo>
                  <a:pt x="41" y="264"/>
                  <a:pt x="43" y="269"/>
                  <a:pt x="44" y="271"/>
                </a:cubicBezTo>
                <a:cubicBezTo>
                  <a:pt x="46" y="273"/>
                  <a:pt x="50" y="277"/>
                  <a:pt x="51" y="279"/>
                </a:cubicBezTo>
                <a:cubicBezTo>
                  <a:pt x="51" y="282"/>
                  <a:pt x="54" y="284"/>
                  <a:pt x="54" y="288"/>
                </a:cubicBezTo>
                <a:cubicBezTo>
                  <a:pt x="54" y="292"/>
                  <a:pt x="48" y="296"/>
                  <a:pt x="46" y="297"/>
                </a:cubicBezTo>
                <a:cubicBezTo>
                  <a:pt x="44" y="297"/>
                  <a:pt x="34" y="297"/>
                  <a:pt x="33" y="299"/>
                </a:cubicBezTo>
                <a:cubicBezTo>
                  <a:pt x="32" y="300"/>
                  <a:pt x="28" y="307"/>
                  <a:pt x="27" y="309"/>
                </a:cubicBezTo>
                <a:cubicBezTo>
                  <a:pt x="26" y="311"/>
                  <a:pt x="23" y="317"/>
                  <a:pt x="21" y="317"/>
                </a:cubicBezTo>
                <a:cubicBezTo>
                  <a:pt x="19" y="317"/>
                  <a:pt x="15" y="314"/>
                  <a:pt x="10" y="315"/>
                </a:cubicBezTo>
                <a:cubicBezTo>
                  <a:pt x="6" y="316"/>
                  <a:pt x="0" y="317"/>
                  <a:pt x="0" y="319"/>
                </a:cubicBezTo>
                <a:cubicBezTo>
                  <a:pt x="1" y="320"/>
                  <a:pt x="5" y="321"/>
                  <a:pt x="4" y="327"/>
                </a:cubicBezTo>
                <a:cubicBezTo>
                  <a:pt x="3" y="334"/>
                  <a:pt x="8" y="340"/>
                  <a:pt x="6" y="344"/>
                </a:cubicBezTo>
                <a:cubicBezTo>
                  <a:pt x="5" y="347"/>
                  <a:pt x="0" y="347"/>
                  <a:pt x="0" y="355"/>
                </a:cubicBezTo>
                <a:cubicBezTo>
                  <a:pt x="0" y="364"/>
                  <a:pt x="4" y="368"/>
                  <a:pt x="7" y="372"/>
                </a:cubicBezTo>
                <a:cubicBezTo>
                  <a:pt x="10" y="377"/>
                  <a:pt x="18" y="380"/>
                  <a:pt x="19" y="381"/>
                </a:cubicBezTo>
                <a:cubicBezTo>
                  <a:pt x="20" y="381"/>
                  <a:pt x="24" y="387"/>
                  <a:pt x="26" y="386"/>
                </a:cubicBezTo>
                <a:cubicBezTo>
                  <a:pt x="28" y="385"/>
                  <a:pt x="36" y="386"/>
                  <a:pt x="36" y="386"/>
                </a:cubicBezTo>
                <a:cubicBezTo>
                  <a:pt x="36" y="386"/>
                  <a:pt x="44" y="382"/>
                  <a:pt x="44" y="385"/>
                </a:cubicBezTo>
                <a:cubicBezTo>
                  <a:pt x="44" y="389"/>
                  <a:pt x="45" y="396"/>
                  <a:pt x="46" y="399"/>
                </a:cubicBezTo>
                <a:cubicBezTo>
                  <a:pt x="47" y="402"/>
                  <a:pt x="50" y="409"/>
                  <a:pt x="53" y="413"/>
                </a:cubicBezTo>
                <a:cubicBezTo>
                  <a:pt x="56" y="417"/>
                  <a:pt x="61" y="423"/>
                  <a:pt x="63" y="425"/>
                </a:cubicBezTo>
                <a:cubicBezTo>
                  <a:pt x="66" y="426"/>
                  <a:pt x="70" y="427"/>
                  <a:pt x="72" y="426"/>
                </a:cubicBezTo>
                <a:cubicBezTo>
                  <a:pt x="73" y="424"/>
                  <a:pt x="74" y="424"/>
                  <a:pt x="74" y="421"/>
                </a:cubicBezTo>
                <a:cubicBezTo>
                  <a:pt x="74" y="417"/>
                  <a:pt x="75" y="410"/>
                  <a:pt x="73" y="408"/>
                </a:cubicBezTo>
                <a:cubicBezTo>
                  <a:pt x="71" y="406"/>
                  <a:pt x="68" y="406"/>
                  <a:pt x="68" y="403"/>
                </a:cubicBezTo>
                <a:cubicBezTo>
                  <a:pt x="68" y="400"/>
                  <a:pt x="67" y="397"/>
                  <a:pt x="69" y="395"/>
                </a:cubicBezTo>
                <a:cubicBezTo>
                  <a:pt x="72" y="393"/>
                  <a:pt x="75" y="392"/>
                  <a:pt x="79" y="390"/>
                </a:cubicBezTo>
                <a:cubicBezTo>
                  <a:pt x="83" y="387"/>
                  <a:pt x="85" y="384"/>
                  <a:pt x="87" y="383"/>
                </a:cubicBezTo>
                <a:cubicBezTo>
                  <a:pt x="88" y="381"/>
                  <a:pt x="93" y="376"/>
                  <a:pt x="96" y="375"/>
                </a:cubicBezTo>
                <a:cubicBezTo>
                  <a:pt x="99" y="374"/>
                  <a:pt x="108" y="366"/>
                  <a:pt x="108" y="366"/>
                </a:cubicBezTo>
                <a:cubicBezTo>
                  <a:pt x="108" y="360"/>
                  <a:pt x="108" y="360"/>
                  <a:pt x="108" y="360"/>
                </a:cubicBezTo>
                <a:cubicBezTo>
                  <a:pt x="108" y="360"/>
                  <a:pt x="110" y="359"/>
                  <a:pt x="112" y="362"/>
                </a:cubicBezTo>
                <a:cubicBezTo>
                  <a:pt x="114" y="364"/>
                  <a:pt x="118" y="367"/>
                  <a:pt x="118" y="367"/>
                </a:cubicBezTo>
                <a:cubicBezTo>
                  <a:pt x="118" y="367"/>
                  <a:pt x="124" y="364"/>
                  <a:pt x="125" y="361"/>
                </a:cubicBezTo>
                <a:cubicBezTo>
                  <a:pt x="126" y="358"/>
                  <a:pt x="133" y="354"/>
                  <a:pt x="133" y="354"/>
                </a:cubicBezTo>
                <a:cubicBezTo>
                  <a:pt x="142" y="349"/>
                  <a:pt x="142" y="349"/>
                  <a:pt x="142" y="349"/>
                </a:cubicBezTo>
                <a:cubicBezTo>
                  <a:pt x="142" y="349"/>
                  <a:pt x="147" y="343"/>
                  <a:pt x="149" y="346"/>
                </a:cubicBezTo>
                <a:cubicBezTo>
                  <a:pt x="151" y="348"/>
                  <a:pt x="150" y="347"/>
                  <a:pt x="154" y="351"/>
                </a:cubicBezTo>
                <a:cubicBezTo>
                  <a:pt x="159" y="354"/>
                  <a:pt x="162" y="355"/>
                  <a:pt x="165" y="353"/>
                </a:cubicBezTo>
                <a:cubicBezTo>
                  <a:pt x="167" y="352"/>
                  <a:pt x="168" y="350"/>
                  <a:pt x="176" y="350"/>
                </a:cubicBezTo>
                <a:cubicBezTo>
                  <a:pt x="184" y="349"/>
                  <a:pt x="186" y="351"/>
                  <a:pt x="186" y="348"/>
                </a:cubicBezTo>
                <a:cubicBezTo>
                  <a:pt x="186" y="344"/>
                  <a:pt x="187" y="335"/>
                  <a:pt x="188" y="334"/>
                </a:cubicBezTo>
                <a:cubicBezTo>
                  <a:pt x="188" y="333"/>
                  <a:pt x="192" y="328"/>
                  <a:pt x="192" y="328"/>
                </a:cubicBezTo>
                <a:cubicBezTo>
                  <a:pt x="192" y="328"/>
                  <a:pt x="196" y="329"/>
                  <a:pt x="198" y="328"/>
                </a:cubicBezTo>
                <a:cubicBezTo>
                  <a:pt x="201" y="328"/>
                  <a:pt x="201" y="323"/>
                  <a:pt x="202" y="320"/>
                </a:cubicBezTo>
                <a:cubicBezTo>
                  <a:pt x="203" y="317"/>
                  <a:pt x="209" y="309"/>
                  <a:pt x="209" y="309"/>
                </a:cubicBezTo>
                <a:cubicBezTo>
                  <a:pt x="222" y="297"/>
                  <a:pt x="222" y="297"/>
                  <a:pt x="222" y="297"/>
                </a:cubicBezTo>
                <a:cubicBezTo>
                  <a:pt x="222" y="297"/>
                  <a:pt x="233" y="287"/>
                  <a:pt x="237" y="289"/>
                </a:cubicBezTo>
                <a:cubicBezTo>
                  <a:pt x="241" y="291"/>
                  <a:pt x="242" y="293"/>
                  <a:pt x="244" y="293"/>
                </a:cubicBezTo>
                <a:cubicBezTo>
                  <a:pt x="247" y="294"/>
                  <a:pt x="249" y="294"/>
                  <a:pt x="254" y="294"/>
                </a:cubicBezTo>
                <a:cubicBezTo>
                  <a:pt x="259" y="294"/>
                  <a:pt x="267" y="293"/>
                  <a:pt x="268" y="290"/>
                </a:cubicBezTo>
                <a:cubicBezTo>
                  <a:pt x="269" y="288"/>
                  <a:pt x="269" y="282"/>
                  <a:pt x="270" y="280"/>
                </a:cubicBezTo>
                <a:cubicBezTo>
                  <a:pt x="270" y="277"/>
                  <a:pt x="271" y="271"/>
                  <a:pt x="271" y="268"/>
                </a:cubicBezTo>
                <a:cubicBezTo>
                  <a:pt x="271" y="265"/>
                  <a:pt x="273" y="262"/>
                  <a:pt x="274" y="262"/>
                </a:cubicBezTo>
                <a:cubicBezTo>
                  <a:pt x="275" y="261"/>
                  <a:pt x="291" y="261"/>
                  <a:pt x="293" y="263"/>
                </a:cubicBezTo>
                <a:cubicBezTo>
                  <a:pt x="295" y="264"/>
                  <a:pt x="303" y="267"/>
                  <a:pt x="306" y="263"/>
                </a:cubicBezTo>
                <a:cubicBezTo>
                  <a:pt x="309" y="258"/>
                  <a:pt x="316" y="248"/>
                  <a:pt x="316" y="248"/>
                </a:cubicBezTo>
                <a:cubicBezTo>
                  <a:pt x="330" y="236"/>
                  <a:pt x="330" y="236"/>
                  <a:pt x="330" y="236"/>
                </a:cubicBezTo>
                <a:cubicBezTo>
                  <a:pt x="330" y="236"/>
                  <a:pt x="345" y="226"/>
                  <a:pt x="349" y="227"/>
                </a:cubicBezTo>
                <a:cubicBezTo>
                  <a:pt x="354" y="228"/>
                  <a:pt x="364" y="226"/>
                  <a:pt x="367" y="225"/>
                </a:cubicBezTo>
                <a:cubicBezTo>
                  <a:pt x="370" y="225"/>
                  <a:pt x="375" y="223"/>
                  <a:pt x="382" y="222"/>
                </a:cubicBezTo>
                <a:cubicBezTo>
                  <a:pt x="388" y="221"/>
                  <a:pt x="395" y="219"/>
                  <a:pt x="396" y="217"/>
                </a:cubicBezTo>
                <a:cubicBezTo>
                  <a:pt x="397" y="215"/>
                  <a:pt x="398" y="214"/>
                  <a:pt x="399" y="210"/>
                </a:cubicBezTo>
                <a:cubicBezTo>
                  <a:pt x="400" y="207"/>
                  <a:pt x="401" y="188"/>
                  <a:pt x="401" y="188"/>
                </a:cubicBezTo>
                <a:cubicBezTo>
                  <a:pt x="401" y="188"/>
                  <a:pt x="408" y="185"/>
                  <a:pt x="407" y="184"/>
                </a:cubicBezTo>
                <a:cubicBezTo>
                  <a:pt x="406" y="184"/>
                  <a:pt x="396" y="176"/>
                  <a:pt x="396" y="176"/>
                </a:cubicBezTo>
                <a:cubicBezTo>
                  <a:pt x="390" y="174"/>
                  <a:pt x="390" y="174"/>
                  <a:pt x="390" y="174"/>
                </a:cubicBezTo>
                <a:cubicBezTo>
                  <a:pt x="390" y="174"/>
                  <a:pt x="386" y="174"/>
                  <a:pt x="387" y="173"/>
                </a:cubicBezTo>
                <a:cubicBezTo>
                  <a:pt x="388" y="173"/>
                  <a:pt x="398" y="166"/>
                  <a:pt x="398" y="166"/>
                </a:cubicBezTo>
                <a:cubicBezTo>
                  <a:pt x="398" y="166"/>
                  <a:pt x="408" y="163"/>
                  <a:pt x="410" y="164"/>
                </a:cubicBezTo>
                <a:cubicBezTo>
                  <a:pt x="412" y="165"/>
                  <a:pt x="420" y="167"/>
                  <a:pt x="420" y="167"/>
                </a:cubicBezTo>
                <a:cubicBezTo>
                  <a:pt x="420" y="167"/>
                  <a:pt x="431" y="168"/>
                  <a:pt x="433" y="170"/>
                </a:cubicBezTo>
                <a:cubicBezTo>
                  <a:pt x="435" y="171"/>
                  <a:pt x="443" y="172"/>
                  <a:pt x="444" y="174"/>
                </a:cubicBezTo>
                <a:cubicBezTo>
                  <a:pt x="445" y="176"/>
                  <a:pt x="448" y="180"/>
                  <a:pt x="449" y="182"/>
                </a:cubicBezTo>
                <a:cubicBezTo>
                  <a:pt x="449" y="184"/>
                  <a:pt x="453" y="185"/>
                  <a:pt x="454" y="186"/>
                </a:cubicBezTo>
                <a:cubicBezTo>
                  <a:pt x="455" y="186"/>
                  <a:pt x="458" y="183"/>
                  <a:pt x="458" y="188"/>
                </a:cubicBezTo>
                <a:cubicBezTo>
                  <a:pt x="459" y="193"/>
                  <a:pt x="467" y="205"/>
                  <a:pt x="467" y="205"/>
                </a:cubicBezTo>
                <a:cubicBezTo>
                  <a:pt x="467" y="205"/>
                  <a:pt x="462" y="206"/>
                  <a:pt x="469" y="209"/>
                </a:cubicBezTo>
                <a:cubicBezTo>
                  <a:pt x="476" y="213"/>
                  <a:pt x="482" y="217"/>
                  <a:pt x="482" y="217"/>
                </a:cubicBezTo>
                <a:cubicBezTo>
                  <a:pt x="482" y="217"/>
                  <a:pt x="486" y="214"/>
                  <a:pt x="485" y="214"/>
                </a:cubicBezTo>
                <a:cubicBezTo>
                  <a:pt x="484" y="215"/>
                  <a:pt x="486" y="206"/>
                  <a:pt x="486" y="206"/>
                </a:cubicBezTo>
                <a:cubicBezTo>
                  <a:pt x="486" y="206"/>
                  <a:pt x="482" y="196"/>
                  <a:pt x="485" y="191"/>
                </a:cubicBezTo>
                <a:cubicBezTo>
                  <a:pt x="488" y="186"/>
                  <a:pt x="491" y="181"/>
                  <a:pt x="494" y="178"/>
                </a:cubicBezTo>
                <a:cubicBezTo>
                  <a:pt x="496" y="176"/>
                  <a:pt x="499" y="174"/>
                  <a:pt x="499" y="173"/>
                </a:cubicBezTo>
                <a:cubicBezTo>
                  <a:pt x="499" y="172"/>
                  <a:pt x="496" y="162"/>
                  <a:pt x="500" y="157"/>
                </a:cubicBezTo>
                <a:cubicBezTo>
                  <a:pt x="504" y="151"/>
                  <a:pt x="511" y="146"/>
                  <a:pt x="511" y="146"/>
                </a:cubicBezTo>
                <a:cubicBezTo>
                  <a:pt x="509" y="121"/>
                  <a:pt x="509" y="121"/>
                  <a:pt x="509" y="121"/>
                </a:cubicBezTo>
                <a:cubicBezTo>
                  <a:pt x="509" y="121"/>
                  <a:pt x="511" y="101"/>
                  <a:pt x="511" y="99"/>
                </a:cubicBezTo>
                <a:cubicBezTo>
                  <a:pt x="511" y="98"/>
                  <a:pt x="514" y="82"/>
                  <a:pt x="514" y="82"/>
                </a:cubicBezTo>
                <a:cubicBezTo>
                  <a:pt x="514" y="82"/>
                  <a:pt x="514" y="64"/>
                  <a:pt x="513" y="64"/>
                </a:cubicBezTo>
                <a:cubicBezTo>
                  <a:pt x="512" y="63"/>
                  <a:pt x="505" y="54"/>
                  <a:pt x="506" y="52"/>
                </a:cubicBezTo>
                <a:cubicBezTo>
                  <a:pt x="506" y="51"/>
                  <a:pt x="497" y="34"/>
                  <a:pt x="497" y="34"/>
                </a:cubicBezTo>
                <a:cubicBezTo>
                  <a:pt x="492" y="31"/>
                  <a:pt x="492" y="31"/>
                  <a:pt x="492" y="31"/>
                </a:cubicBezTo>
                <a:cubicBezTo>
                  <a:pt x="480" y="26"/>
                  <a:pt x="480" y="26"/>
                  <a:pt x="480" y="26"/>
                </a:cubicBezTo>
                <a:cubicBezTo>
                  <a:pt x="476" y="20"/>
                  <a:pt x="476" y="20"/>
                  <a:pt x="476" y="20"/>
                </a:cubicBezTo>
                <a:cubicBezTo>
                  <a:pt x="468" y="15"/>
                  <a:pt x="468" y="15"/>
                  <a:pt x="468" y="15"/>
                </a:cubicBezTo>
                <a:lnTo>
                  <a:pt x="465" y="11"/>
                </a:lnTo>
                <a:close/>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9" name="Freeform 18"/>
          <p:cNvSpPr/>
          <p:nvPr/>
        </p:nvSpPr>
        <p:spPr bwMode="auto">
          <a:xfrm>
            <a:off x="2656139" y="3082864"/>
            <a:ext cx="1129543" cy="1421975"/>
          </a:xfrm>
          <a:custGeom>
            <a:avLst/>
            <a:gdLst/>
            <a:ahLst/>
            <a:cxnLst>
              <a:cxn ang="0">
                <a:pos x="452" y="365"/>
              </a:cxn>
              <a:cxn ang="0">
                <a:pos x="450" y="331"/>
              </a:cxn>
              <a:cxn ang="0">
                <a:pos x="404" y="303"/>
              </a:cxn>
              <a:cxn ang="0">
                <a:pos x="383" y="285"/>
              </a:cxn>
              <a:cxn ang="0">
                <a:pos x="348" y="286"/>
              </a:cxn>
              <a:cxn ang="0">
                <a:pos x="330" y="273"/>
              </a:cxn>
              <a:cxn ang="0">
                <a:pos x="310" y="265"/>
              </a:cxn>
              <a:cxn ang="0">
                <a:pos x="312" y="236"/>
              </a:cxn>
              <a:cxn ang="0">
                <a:pos x="301" y="215"/>
              </a:cxn>
              <a:cxn ang="0">
                <a:pos x="364" y="229"/>
              </a:cxn>
              <a:cxn ang="0">
                <a:pos x="323" y="179"/>
              </a:cxn>
              <a:cxn ang="0">
                <a:pos x="302" y="148"/>
              </a:cxn>
              <a:cxn ang="0">
                <a:pos x="275" y="132"/>
              </a:cxn>
              <a:cxn ang="0">
                <a:pos x="280" y="104"/>
              </a:cxn>
              <a:cxn ang="0">
                <a:pos x="269" y="80"/>
              </a:cxn>
              <a:cxn ang="0">
                <a:pos x="302" y="57"/>
              </a:cxn>
              <a:cxn ang="0">
                <a:pos x="254" y="26"/>
              </a:cxn>
              <a:cxn ang="0">
                <a:pos x="211" y="5"/>
              </a:cxn>
              <a:cxn ang="0">
                <a:pos x="177" y="0"/>
              </a:cxn>
              <a:cxn ang="0">
                <a:pos x="147" y="19"/>
              </a:cxn>
              <a:cxn ang="0">
                <a:pos x="129" y="34"/>
              </a:cxn>
              <a:cxn ang="0">
                <a:pos x="93" y="37"/>
              </a:cxn>
              <a:cxn ang="0">
                <a:pos x="64" y="53"/>
              </a:cxn>
              <a:cxn ang="0">
                <a:pos x="29" y="56"/>
              </a:cxn>
              <a:cxn ang="0">
                <a:pos x="44" y="87"/>
              </a:cxn>
              <a:cxn ang="0">
                <a:pos x="61" y="110"/>
              </a:cxn>
              <a:cxn ang="0">
                <a:pos x="69" y="145"/>
              </a:cxn>
              <a:cxn ang="0">
                <a:pos x="72" y="161"/>
              </a:cxn>
              <a:cxn ang="0">
                <a:pos x="68" y="196"/>
              </a:cxn>
              <a:cxn ang="0">
                <a:pos x="75" y="232"/>
              </a:cxn>
              <a:cxn ang="0">
                <a:pos x="53" y="264"/>
              </a:cxn>
              <a:cxn ang="0">
                <a:pos x="16" y="269"/>
              </a:cxn>
              <a:cxn ang="0">
                <a:pos x="10" y="310"/>
              </a:cxn>
              <a:cxn ang="0">
                <a:pos x="10" y="335"/>
              </a:cxn>
              <a:cxn ang="0">
                <a:pos x="9" y="374"/>
              </a:cxn>
              <a:cxn ang="0">
                <a:pos x="35" y="385"/>
              </a:cxn>
              <a:cxn ang="0">
                <a:pos x="68" y="433"/>
              </a:cxn>
              <a:cxn ang="0">
                <a:pos x="103" y="451"/>
              </a:cxn>
              <a:cxn ang="0">
                <a:pos x="139" y="463"/>
              </a:cxn>
              <a:cxn ang="0">
                <a:pos x="159" y="489"/>
              </a:cxn>
              <a:cxn ang="0">
                <a:pos x="165" y="519"/>
              </a:cxn>
              <a:cxn ang="0">
                <a:pos x="196" y="545"/>
              </a:cxn>
              <a:cxn ang="0">
                <a:pos x="223" y="552"/>
              </a:cxn>
              <a:cxn ang="0">
                <a:pos x="253" y="557"/>
              </a:cxn>
              <a:cxn ang="0">
                <a:pos x="273" y="567"/>
              </a:cxn>
              <a:cxn ang="0">
                <a:pos x="301" y="569"/>
              </a:cxn>
              <a:cxn ang="0">
                <a:pos x="312" y="545"/>
              </a:cxn>
              <a:cxn ang="0">
                <a:pos x="286" y="509"/>
              </a:cxn>
              <a:cxn ang="0">
                <a:pos x="287" y="478"/>
              </a:cxn>
              <a:cxn ang="0">
                <a:pos x="295" y="449"/>
              </a:cxn>
              <a:cxn ang="0">
                <a:pos x="282" y="430"/>
              </a:cxn>
              <a:cxn ang="0">
                <a:pos x="302" y="403"/>
              </a:cxn>
              <a:cxn ang="0">
                <a:pos x="320" y="404"/>
              </a:cxn>
              <a:cxn ang="0">
                <a:pos x="337" y="390"/>
              </a:cxn>
              <a:cxn ang="0">
                <a:pos x="352" y="389"/>
              </a:cxn>
              <a:cxn ang="0">
                <a:pos x="371" y="383"/>
              </a:cxn>
              <a:cxn ang="0">
                <a:pos x="398" y="377"/>
              </a:cxn>
              <a:cxn ang="0">
                <a:pos x="435" y="382"/>
              </a:cxn>
            </a:cxnLst>
            <a:rect l="0" t="0" r="r" b="b"/>
            <a:pathLst>
              <a:path w="453" h="571">
                <a:moveTo>
                  <a:pt x="439" y="379"/>
                </a:moveTo>
                <a:cubicBezTo>
                  <a:pt x="442" y="374"/>
                  <a:pt x="442" y="374"/>
                  <a:pt x="442" y="374"/>
                </a:cubicBezTo>
                <a:cubicBezTo>
                  <a:pt x="442" y="374"/>
                  <a:pt x="452" y="369"/>
                  <a:pt x="452" y="365"/>
                </a:cubicBezTo>
                <a:cubicBezTo>
                  <a:pt x="452" y="361"/>
                  <a:pt x="453" y="355"/>
                  <a:pt x="453" y="355"/>
                </a:cubicBezTo>
                <a:cubicBezTo>
                  <a:pt x="451" y="346"/>
                  <a:pt x="451" y="346"/>
                  <a:pt x="451" y="346"/>
                </a:cubicBezTo>
                <a:cubicBezTo>
                  <a:pt x="451" y="346"/>
                  <a:pt x="452" y="334"/>
                  <a:pt x="450" y="331"/>
                </a:cubicBezTo>
                <a:cubicBezTo>
                  <a:pt x="448" y="328"/>
                  <a:pt x="432" y="309"/>
                  <a:pt x="432" y="309"/>
                </a:cubicBezTo>
                <a:cubicBezTo>
                  <a:pt x="420" y="303"/>
                  <a:pt x="420" y="303"/>
                  <a:pt x="420" y="303"/>
                </a:cubicBezTo>
                <a:cubicBezTo>
                  <a:pt x="420" y="303"/>
                  <a:pt x="408" y="299"/>
                  <a:pt x="404" y="303"/>
                </a:cubicBezTo>
                <a:cubicBezTo>
                  <a:pt x="400" y="307"/>
                  <a:pt x="400" y="305"/>
                  <a:pt x="400" y="305"/>
                </a:cubicBezTo>
                <a:cubicBezTo>
                  <a:pt x="394" y="304"/>
                  <a:pt x="394" y="304"/>
                  <a:pt x="394" y="304"/>
                </a:cubicBezTo>
                <a:cubicBezTo>
                  <a:pt x="383" y="285"/>
                  <a:pt x="383" y="285"/>
                  <a:pt x="383" y="285"/>
                </a:cubicBezTo>
                <a:cubicBezTo>
                  <a:pt x="383" y="285"/>
                  <a:pt x="369" y="273"/>
                  <a:pt x="366" y="275"/>
                </a:cubicBezTo>
                <a:cubicBezTo>
                  <a:pt x="363" y="277"/>
                  <a:pt x="362" y="276"/>
                  <a:pt x="355" y="281"/>
                </a:cubicBezTo>
                <a:cubicBezTo>
                  <a:pt x="348" y="286"/>
                  <a:pt x="348" y="286"/>
                  <a:pt x="348" y="286"/>
                </a:cubicBezTo>
                <a:cubicBezTo>
                  <a:pt x="340" y="278"/>
                  <a:pt x="340" y="278"/>
                  <a:pt x="340" y="278"/>
                </a:cubicBezTo>
                <a:cubicBezTo>
                  <a:pt x="338" y="270"/>
                  <a:pt x="338" y="270"/>
                  <a:pt x="338" y="270"/>
                </a:cubicBezTo>
                <a:cubicBezTo>
                  <a:pt x="338" y="270"/>
                  <a:pt x="333" y="269"/>
                  <a:pt x="330" y="273"/>
                </a:cubicBezTo>
                <a:cubicBezTo>
                  <a:pt x="326" y="277"/>
                  <a:pt x="326" y="277"/>
                  <a:pt x="326" y="277"/>
                </a:cubicBezTo>
                <a:cubicBezTo>
                  <a:pt x="315" y="274"/>
                  <a:pt x="315" y="274"/>
                  <a:pt x="315" y="274"/>
                </a:cubicBezTo>
                <a:cubicBezTo>
                  <a:pt x="310" y="265"/>
                  <a:pt x="310" y="265"/>
                  <a:pt x="310" y="265"/>
                </a:cubicBezTo>
                <a:cubicBezTo>
                  <a:pt x="302" y="256"/>
                  <a:pt x="302" y="256"/>
                  <a:pt x="302" y="256"/>
                </a:cubicBezTo>
                <a:cubicBezTo>
                  <a:pt x="315" y="242"/>
                  <a:pt x="315" y="242"/>
                  <a:pt x="315" y="242"/>
                </a:cubicBezTo>
                <a:cubicBezTo>
                  <a:pt x="312" y="236"/>
                  <a:pt x="312" y="236"/>
                  <a:pt x="312" y="236"/>
                </a:cubicBezTo>
                <a:cubicBezTo>
                  <a:pt x="319" y="233"/>
                  <a:pt x="319" y="233"/>
                  <a:pt x="319" y="233"/>
                </a:cubicBezTo>
                <a:cubicBezTo>
                  <a:pt x="326" y="225"/>
                  <a:pt x="326" y="225"/>
                  <a:pt x="326" y="225"/>
                </a:cubicBezTo>
                <a:cubicBezTo>
                  <a:pt x="301" y="215"/>
                  <a:pt x="301" y="215"/>
                  <a:pt x="301" y="215"/>
                </a:cubicBezTo>
                <a:cubicBezTo>
                  <a:pt x="301" y="215"/>
                  <a:pt x="317" y="210"/>
                  <a:pt x="314" y="210"/>
                </a:cubicBezTo>
                <a:cubicBezTo>
                  <a:pt x="311" y="210"/>
                  <a:pt x="336" y="209"/>
                  <a:pt x="336" y="209"/>
                </a:cubicBezTo>
                <a:cubicBezTo>
                  <a:pt x="364" y="229"/>
                  <a:pt x="364" y="229"/>
                  <a:pt x="364" y="229"/>
                </a:cubicBezTo>
                <a:cubicBezTo>
                  <a:pt x="335" y="213"/>
                  <a:pt x="335" y="213"/>
                  <a:pt x="335" y="213"/>
                </a:cubicBezTo>
                <a:cubicBezTo>
                  <a:pt x="335" y="213"/>
                  <a:pt x="332" y="197"/>
                  <a:pt x="326" y="196"/>
                </a:cubicBezTo>
                <a:cubicBezTo>
                  <a:pt x="319" y="195"/>
                  <a:pt x="323" y="179"/>
                  <a:pt x="323" y="179"/>
                </a:cubicBezTo>
                <a:cubicBezTo>
                  <a:pt x="314" y="168"/>
                  <a:pt x="314" y="168"/>
                  <a:pt x="314" y="168"/>
                </a:cubicBezTo>
                <a:cubicBezTo>
                  <a:pt x="301" y="159"/>
                  <a:pt x="301" y="159"/>
                  <a:pt x="301" y="159"/>
                </a:cubicBezTo>
                <a:cubicBezTo>
                  <a:pt x="302" y="148"/>
                  <a:pt x="302" y="148"/>
                  <a:pt x="302" y="148"/>
                </a:cubicBezTo>
                <a:cubicBezTo>
                  <a:pt x="302" y="148"/>
                  <a:pt x="298" y="136"/>
                  <a:pt x="295" y="136"/>
                </a:cubicBezTo>
                <a:cubicBezTo>
                  <a:pt x="292" y="136"/>
                  <a:pt x="289" y="137"/>
                  <a:pt x="285" y="136"/>
                </a:cubicBezTo>
                <a:cubicBezTo>
                  <a:pt x="281" y="135"/>
                  <a:pt x="276" y="135"/>
                  <a:pt x="275" y="132"/>
                </a:cubicBezTo>
                <a:cubicBezTo>
                  <a:pt x="274" y="129"/>
                  <a:pt x="284" y="118"/>
                  <a:pt x="284" y="118"/>
                </a:cubicBezTo>
                <a:cubicBezTo>
                  <a:pt x="302" y="105"/>
                  <a:pt x="302" y="105"/>
                  <a:pt x="302" y="105"/>
                </a:cubicBezTo>
                <a:cubicBezTo>
                  <a:pt x="280" y="104"/>
                  <a:pt x="280" y="104"/>
                  <a:pt x="280" y="104"/>
                </a:cubicBezTo>
                <a:cubicBezTo>
                  <a:pt x="276" y="93"/>
                  <a:pt x="276" y="93"/>
                  <a:pt x="276" y="93"/>
                </a:cubicBezTo>
                <a:cubicBezTo>
                  <a:pt x="271" y="87"/>
                  <a:pt x="271" y="87"/>
                  <a:pt x="271" y="87"/>
                </a:cubicBezTo>
                <a:cubicBezTo>
                  <a:pt x="269" y="80"/>
                  <a:pt x="269" y="80"/>
                  <a:pt x="269" y="80"/>
                </a:cubicBezTo>
                <a:cubicBezTo>
                  <a:pt x="269" y="80"/>
                  <a:pt x="278" y="76"/>
                  <a:pt x="284" y="74"/>
                </a:cubicBezTo>
                <a:cubicBezTo>
                  <a:pt x="290" y="72"/>
                  <a:pt x="301" y="79"/>
                  <a:pt x="301" y="79"/>
                </a:cubicBezTo>
                <a:cubicBezTo>
                  <a:pt x="301" y="79"/>
                  <a:pt x="302" y="60"/>
                  <a:pt x="302" y="57"/>
                </a:cubicBezTo>
                <a:cubicBezTo>
                  <a:pt x="302" y="54"/>
                  <a:pt x="295" y="35"/>
                  <a:pt x="295" y="35"/>
                </a:cubicBezTo>
                <a:cubicBezTo>
                  <a:pt x="278" y="24"/>
                  <a:pt x="278" y="24"/>
                  <a:pt x="278" y="24"/>
                </a:cubicBezTo>
                <a:cubicBezTo>
                  <a:pt x="254" y="26"/>
                  <a:pt x="254" y="26"/>
                  <a:pt x="254" y="26"/>
                </a:cubicBezTo>
                <a:cubicBezTo>
                  <a:pt x="234" y="29"/>
                  <a:pt x="234" y="29"/>
                  <a:pt x="234" y="29"/>
                </a:cubicBezTo>
                <a:cubicBezTo>
                  <a:pt x="220" y="18"/>
                  <a:pt x="220" y="18"/>
                  <a:pt x="220" y="18"/>
                </a:cubicBezTo>
                <a:cubicBezTo>
                  <a:pt x="211" y="5"/>
                  <a:pt x="211" y="5"/>
                  <a:pt x="211" y="5"/>
                </a:cubicBezTo>
                <a:cubicBezTo>
                  <a:pt x="200" y="4"/>
                  <a:pt x="200" y="4"/>
                  <a:pt x="200" y="4"/>
                </a:cubicBezTo>
                <a:cubicBezTo>
                  <a:pt x="192" y="1"/>
                  <a:pt x="192" y="1"/>
                  <a:pt x="192" y="1"/>
                </a:cubicBezTo>
                <a:cubicBezTo>
                  <a:pt x="177" y="0"/>
                  <a:pt x="177" y="0"/>
                  <a:pt x="177" y="0"/>
                </a:cubicBezTo>
                <a:cubicBezTo>
                  <a:pt x="167" y="5"/>
                  <a:pt x="167" y="5"/>
                  <a:pt x="167" y="5"/>
                </a:cubicBezTo>
                <a:cubicBezTo>
                  <a:pt x="167" y="5"/>
                  <a:pt x="159" y="3"/>
                  <a:pt x="157" y="7"/>
                </a:cubicBezTo>
                <a:cubicBezTo>
                  <a:pt x="155" y="11"/>
                  <a:pt x="148" y="12"/>
                  <a:pt x="147" y="19"/>
                </a:cubicBezTo>
                <a:cubicBezTo>
                  <a:pt x="146" y="26"/>
                  <a:pt x="146" y="26"/>
                  <a:pt x="146" y="26"/>
                </a:cubicBezTo>
                <a:cubicBezTo>
                  <a:pt x="144" y="36"/>
                  <a:pt x="144" y="36"/>
                  <a:pt x="144" y="36"/>
                </a:cubicBezTo>
                <a:cubicBezTo>
                  <a:pt x="129" y="34"/>
                  <a:pt x="129" y="34"/>
                  <a:pt x="129" y="34"/>
                </a:cubicBezTo>
                <a:cubicBezTo>
                  <a:pt x="129" y="34"/>
                  <a:pt x="123" y="37"/>
                  <a:pt x="120" y="39"/>
                </a:cubicBezTo>
                <a:cubicBezTo>
                  <a:pt x="117" y="41"/>
                  <a:pt x="107" y="39"/>
                  <a:pt x="107" y="39"/>
                </a:cubicBezTo>
                <a:cubicBezTo>
                  <a:pt x="93" y="37"/>
                  <a:pt x="93" y="37"/>
                  <a:pt x="93" y="37"/>
                </a:cubicBezTo>
                <a:cubicBezTo>
                  <a:pt x="93" y="37"/>
                  <a:pt x="83" y="39"/>
                  <a:pt x="80" y="38"/>
                </a:cubicBezTo>
                <a:cubicBezTo>
                  <a:pt x="77" y="37"/>
                  <a:pt x="72" y="35"/>
                  <a:pt x="70" y="40"/>
                </a:cubicBezTo>
                <a:cubicBezTo>
                  <a:pt x="68" y="45"/>
                  <a:pt x="64" y="53"/>
                  <a:pt x="64" y="53"/>
                </a:cubicBezTo>
                <a:cubicBezTo>
                  <a:pt x="64" y="53"/>
                  <a:pt x="56" y="48"/>
                  <a:pt x="52" y="48"/>
                </a:cubicBezTo>
                <a:cubicBezTo>
                  <a:pt x="48" y="48"/>
                  <a:pt x="35" y="50"/>
                  <a:pt x="35" y="50"/>
                </a:cubicBezTo>
                <a:cubicBezTo>
                  <a:pt x="35" y="50"/>
                  <a:pt x="30" y="51"/>
                  <a:pt x="29" y="56"/>
                </a:cubicBezTo>
                <a:cubicBezTo>
                  <a:pt x="28" y="61"/>
                  <a:pt x="24" y="66"/>
                  <a:pt x="26" y="71"/>
                </a:cubicBezTo>
                <a:cubicBezTo>
                  <a:pt x="28" y="76"/>
                  <a:pt x="40" y="78"/>
                  <a:pt x="40" y="78"/>
                </a:cubicBezTo>
                <a:cubicBezTo>
                  <a:pt x="40" y="78"/>
                  <a:pt x="43" y="86"/>
                  <a:pt x="44" y="87"/>
                </a:cubicBezTo>
                <a:cubicBezTo>
                  <a:pt x="45" y="89"/>
                  <a:pt x="52" y="99"/>
                  <a:pt x="52" y="99"/>
                </a:cubicBezTo>
                <a:cubicBezTo>
                  <a:pt x="52" y="99"/>
                  <a:pt x="54" y="103"/>
                  <a:pt x="56" y="104"/>
                </a:cubicBezTo>
                <a:cubicBezTo>
                  <a:pt x="57" y="105"/>
                  <a:pt x="61" y="110"/>
                  <a:pt x="61" y="110"/>
                </a:cubicBezTo>
                <a:cubicBezTo>
                  <a:pt x="61" y="110"/>
                  <a:pt x="65" y="114"/>
                  <a:pt x="64" y="116"/>
                </a:cubicBezTo>
                <a:cubicBezTo>
                  <a:pt x="63" y="117"/>
                  <a:pt x="62" y="134"/>
                  <a:pt x="62" y="134"/>
                </a:cubicBezTo>
                <a:cubicBezTo>
                  <a:pt x="62" y="134"/>
                  <a:pt x="67" y="144"/>
                  <a:pt x="69" y="145"/>
                </a:cubicBezTo>
                <a:cubicBezTo>
                  <a:pt x="71" y="146"/>
                  <a:pt x="79" y="149"/>
                  <a:pt x="79" y="150"/>
                </a:cubicBezTo>
                <a:cubicBezTo>
                  <a:pt x="79" y="152"/>
                  <a:pt x="77" y="155"/>
                  <a:pt x="77" y="155"/>
                </a:cubicBezTo>
                <a:cubicBezTo>
                  <a:pt x="72" y="161"/>
                  <a:pt x="72" y="161"/>
                  <a:pt x="72" y="161"/>
                </a:cubicBezTo>
                <a:cubicBezTo>
                  <a:pt x="72" y="161"/>
                  <a:pt x="70" y="159"/>
                  <a:pt x="69" y="164"/>
                </a:cubicBezTo>
                <a:cubicBezTo>
                  <a:pt x="69" y="168"/>
                  <a:pt x="63" y="169"/>
                  <a:pt x="64" y="172"/>
                </a:cubicBezTo>
                <a:cubicBezTo>
                  <a:pt x="66" y="174"/>
                  <a:pt x="68" y="194"/>
                  <a:pt x="68" y="196"/>
                </a:cubicBezTo>
                <a:cubicBezTo>
                  <a:pt x="68" y="197"/>
                  <a:pt x="69" y="214"/>
                  <a:pt x="69" y="214"/>
                </a:cubicBezTo>
                <a:cubicBezTo>
                  <a:pt x="67" y="227"/>
                  <a:pt x="67" y="227"/>
                  <a:pt x="67" y="227"/>
                </a:cubicBezTo>
                <a:cubicBezTo>
                  <a:pt x="67" y="227"/>
                  <a:pt x="75" y="230"/>
                  <a:pt x="75" y="232"/>
                </a:cubicBezTo>
                <a:cubicBezTo>
                  <a:pt x="75" y="234"/>
                  <a:pt x="73" y="245"/>
                  <a:pt x="71" y="247"/>
                </a:cubicBezTo>
                <a:cubicBezTo>
                  <a:pt x="69" y="249"/>
                  <a:pt x="68" y="249"/>
                  <a:pt x="66" y="254"/>
                </a:cubicBezTo>
                <a:cubicBezTo>
                  <a:pt x="64" y="259"/>
                  <a:pt x="55" y="263"/>
                  <a:pt x="53" y="264"/>
                </a:cubicBezTo>
                <a:cubicBezTo>
                  <a:pt x="52" y="264"/>
                  <a:pt x="45" y="266"/>
                  <a:pt x="41" y="267"/>
                </a:cubicBezTo>
                <a:cubicBezTo>
                  <a:pt x="37" y="267"/>
                  <a:pt x="33" y="266"/>
                  <a:pt x="30" y="267"/>
                </a:cubicBezTo>
                <a:cubicBezTo>
                  <a:pt x="28" y="268"/>
                  <a:pt x="16" y="269"/>
                  <a:pt x="16" y="269"/>
                </a:cubicBezTo>
                <a:cubicBezTo>
                  <a:pt x="16" y="269"/>
                  <a:pt x="12" y="284"/>
                  <a:pt x="11" y="287"/>
                </a:cubicBezTo>
                <a:cubicBezTo>
                  <a:pt x="9" y="289"/>
                  <a:pt x="7" y="298"/>
                  <a:pt x="7" y="298"/>
                </a:cubicBezTo>
                <a:cubicBezTo>
                  <a:pt x="7" y="298"/>
                  <a:pt x="8" y="307"/>
                  <a:pt x="10" y="310"/>
                </a:cubicBezTo>
                <a:cubicBezTo>
                  <a:pt x="11" y="313"/>
                  <a:pt x="13" y="316"/>
                  <a:pt x="14" y="318"/>
                </a:cubicBezTo>
                <a:cubicBezTo>
                  <a:pt x="14" y="320"/>
                  <a:pt x="18" y="324"/>
                  <a:pt x="17" y="326"/>
                </a:cubicBezTo>
                <a:cubicBezTo>
                  <a:pt x="16" y="327"/>
                  <a:pt x="14" y="330"/>
                  <a:pt x="10" y="335"/>
                </a:cubicBezTo>
                <a:cubicBezTo>
                  <a:pt x="6" y="339"/>
                  <a:pt x="4" y="345"/>
                  <a:pt x="4" y="345"/>
                </a:cubicBezTo>
                <a:cubicBezTo>
                  <a:pt x="4" y="345"/>
                  <a:pt x="0" y="352"/>
                  <a:pt x="1" y="355"/>
                </a:cubicBezTo>
                <a:cubicBezTo>
                  <a:pt x="2" y="358"/>
                  <a:pt x="7" y="370"/>
                  <a:pt x="9" y="374"/>
                </a:cubicBezTo>
                <a:cubicBezTo>
                  <a:pt x="10" y="378"/>
                  <a:pt x="6" y="374"/>
                  <a:pt x="10" y="378"/>
                </a:cubicBezTo>
                <a:cubicBezTo>
                  <a:pt x="15" y="383"/>
                  <a:pt x="15" y="383"/>
                  <a:pt x="15" y="383"/>
                </a:cubicBezTo>
                <a:cubicBezTo>
                  <a:pt x="15" y="383"/>
                  <a:pt x="33" y="383"/>
                  <a:pt x="35" y="385"/>
                </a:cubicBezTo>
                <a:cubicBezTo>
                  <a:pt x="37" y="386"/>
                  <a:pt x="52" y="390"/>
                  <a:pt x="52" y="392"/>
                </a:cubicBezTo>
                <a:cubicBezTo>
                  <a:pt x="53" y="393"/>
                  <a:pt x="58" y="405"/>
                  <a:pt x="59" y="409"/>
                </a:cubicBezTo>
                <a:cubicBezTo>
                  <a:pt x="59" y="413"/>
                  <a:pt x="64" y="430"/>
                  <a:pt x="68" y="433"/>
                </a:cubicBezTo>
                <a:cubicBezTo>
                  <a:pt x="71" y="436"/>
                  <a:pt x="76" y="438"/>
                  <a:pt x="79" y="440"/>
                </a:cubicBezTo>
                <a:cubicBezTo>
                  <a:pt x="81" y="442"/>
                  <a:pt x="94" y="450"/>
                  <a:pt x="94" y="450"/>
                </a:cubicBezTo>
                <a:cubicBezTo>
                  <a:pt x="103" y="451"/>
                  <a:pt x="103" y="451"/>
                  <a:pt x="103" y="451"/>
                </a:cubicBezTo>
                <a:cubicBezTo>
                  <a:pt x="103" y="451"/>
                  <a:pt x="116" y="454"/>
                  <a:pt x="118" y="455"/>
                </a:cubicBezTo>
                <a:cubicBezTo>
                  <a:pt x="121" y="456"/>
                  <a:pt x="134" y="462"/>
                  <a:pt x="134" y="462"/>
                </a:cubicBezTo>
                <a:cubicBezTo>
                  <a:pt x="134" y="462"/>
                  <a:pt x="137" y="462"/>
                  <a:pt x="139" y="463"/>
                </a:cubicBezTo>
                <a:cubicBezTo>
                  <a:pt x="141" y="463"/>
                  <a:pt x="152" y="470"/>
                  <a:pt x="153" y="472"/>
                </a:cubicBezTo>
                <a:cubicBezTo>
                  <a:pt x="154" y="473"/>
                  <a:pt x="160" y="477"/>
                  <a:pt x="160" y="480"/>
                </a:cubicBezTo>
                <a:cubicBezTo>
                  <a:pt x="160" y="482"/>
                  <a:pt x="159" y="485"/>
                  <a:pt x="159" y="489"/>
                </a:cubicBezTo>
                <a:cubicBezTo>
                  <a:pt x="159" y="493"/>
                  <a:pt x="155" y="502"/>
                  <a:pt x="155" y="502"/>
                </a:cubicBezTo>
                <a:cubicBezTo>
                  <a:pt x="153" y="510"/>
                  <a:pt x="153" y="510"/>
                  <a:pt x="153" y="510"/>
                </a:cubicBezTo>
                <a:cubicBezTo>
                  <a:pt x="153" y="510"/>
                  <a:pt x="163" y="517"/>
                  <a:pt x="165" y="519"/>
                </a:cubicBezTo>
                <a:cubicBezTo>
                  <a:pt x="167" y="522"/>
                  <a:pt x="172" y="525"/>
                  <a:pt x="175" y="528"/>
                </a:cubicBezTo>
                <a:cubicBezTo>
                  <a:pt x="177" y="531"/>
                  <a:pt x="181" y="536"/>
                  <a:pt x="184" y="538"/>
                </a:cubicBezTo>
                <a:cubicBezTo>
                  <a:pt x="187" y="541"/>
                  <a:pt x="194" y="544"/>
                  <a:pt x="196" y="545"/>
                </a:cubicBezTo>
                <a:cubicBezTo>
                  <a:pt x="198" y="545"/>
                  <a:pt x="207" y="547"/>
                  <a:pt x="207" y="547"/>
                </a:cubicBezTo>
                <a:cubicBezTo>
                  <a:pt x="214" y="551"/>
                  <a:pt x="214" y="551"/>
                  <a:pt x="214" y="551"/>
                </a:cubicBezTo>
                <a:cubicBezTo>
                  <a:pt x="223" y="552"/>
                  <a:pt x="223" y="552"/>
                  <a:pt x="223" y="552"/>
                </a:cubicBezTo>
                <a:cubicBezTo>
                  <a:pt x="223" y="552"/>
                  <a:pt x="228" y="553"/>
                  <a:pt x="233" y="555"/>
                </a:cubicBezTo>
                <a:cubicBezTo>
                  <a:pt x="238" y="557"/>
                  <a:pt x="247" y="556"/>
                  <a:pt x="247" y="556"/>
                </a:cubicBezTo>
                <a:cubicBezTo>
                  <a:pt x="247" y="556"/>
                  <a:pt x="251" y="553"/>
                  <a:pt x="253" y="557"/>
                </a:cubicBezTo>
                <a:cubicBezTo>
                  <a:pt x="255" y="561"/>
                  <a:pt x="257" y="563"/>
                  <a:pt x="257" y="563"/>
                </a:cubicBezTo>
                <a:cubicBezTo>
                  <a:pt x="257" y="563"/>
                  <a:pt x="261" y="565"/>
                  <a:pt x="262" y="567"/>
                </a:cubicBezTo>
                <a:cubicBezTo>
                  <a:pt x="264" y="568"/>
                  <a:pt x="268" y="569"/>
                  <a:pt x="273" y="567"/>
                </a:cubicBezTo>
                <a:cubicBezTo>
                  <a:pt x="277" y="566"/>
                  <a:pt x="280" y="565"/>
                  <a:pt x="283" y="566"/>
                </a:cubicBezTo>
                <a:cubicBezTo>
                  <a:pt x="286" y="567"/>
                  <a:pt x="284" y="567"/>
                  <a:pt x="289" y="568"/>
                </a:cubicBezTo>
                <a:cubicBezTo>
                  <a:pt x="295" y="569"/>
                  <a:pt x="299" y="571"/>
                  <a:pt x="301" y="569"/>
                </a:cubicBezTo>
                <a:cubicBezTo>
                  <a:pt x="303" y="568"/>
                  <a:pt x="307" y="567"/>
                  <a:pt x="308" y="564"/>
                </a:cubicBezTo>
                <a:cubicBezTo>
                  <a:pt x="309" y="561"/>
                  <a:pt x="308" y="559"/>
                  <a:pt x="310" y="556"/>
                </a:cubicBezTo>
                <a:cubicBezTo>
                  <a:pt x="312" y="553"/>
                  <a:pt x="312" y="545"/>
                  <a:pt x="312" y="545"/>
                </a:cubicBezTo>
                <a:cubicBezTo>
                  <a:pt x="297" y="528"/>
                  <a:pt x="297" y="528"/>
                  <a:pt x="297" y="528"/>
                </a:cubicBezTo>
                <a:cubicBezTo>
                  <a:pt x="297" y="528"/>
                  <a:pt x="292" y="520"/>
                  <a:pt x="291" y="518"/>
                </a:cubicBezTo>
                <a:cubicBezTo>
                  <a:pt x="291" y="517"/>
                  <a:pt x="286" y="509"/>
                  <a:pt x="286" y="509"/>
                </a:cubicBezTo>
                <a:cubicBezTo>
                  <a:pt x="286" y="492"/>
                  <a:pt x="286" y="492"/>
                  <a:pt x="286" y="492"/>
                </a:cubicBezTo>
                <a:cubicBezTo>
                  <a:pt x="285" y="486"/>
                  <a:pt x="285" y="486"/>
                  <a:pt x="285" y="486"/>
                </a:cubicBezTo>
                <a:cubicBezTo>
                  <a:pt x="287" y="478"/>
                  <a:pt x="287" y="478"/>
                  <a:pt x="287" y="478"/>
                </a:cubicBezTo>
                <a:cubicBezTo>
                  <a:pt x="287" y="464"/>
                  <a:pt x="287" y="464"/>
                  <a:pt x="287" y="464"/>
                </a:cubicBezTo>
                <a:cubicBezTo>
                  <a:pt x="287" y="464"/>
                  <a:pt x="290" y="457"/>
                  <a:pt x="292" y="455"/>
                </a:cubicBezTo>
                <a:cubicBezTo>
                  <a:pt x="295" y="449"/>
                  <a:pt x="295" y="449"/>
                  <a:pt x="295" y="449"/>
                </a:cubicBezTo>
                <a:cubicBezTo>
                  <a:pt x="292" y="443"/>
                  <a:pt x="292" y="443"/>
                  <a:pt x="292" y="443"/>
                </a:cubicBezTo>
                <a:cubicBezTo>
                  <a:pt x="288" y="439"/>
                  <a:pt x="288" y="439"/>
                  <a:pt x="288" y="439"/>
                </a:cubicBezTo>
                <a:cubicBezTo>
                  <a:pt x="282" y="430"/>
                  <a:pt x="282" y="430"/>
                  <a:pt x="282" y="430"/>
                </a:cubicBezTo>
                <a:cubicBezTo>
                  <a:pt x="286" y="420"/>
                  <a:pt x="286" y="420"/>
                  <a:pt x="286" y="420"/>
                </a:cubicBezTo>
                <a:cubicBezTo>
                  <a:pt x="295" y="406"/>
                  <a:pt x="295" y="406"/>
                  <a:pt x="295" y="406"/>
                </a:cubicBezTo>
                <a:cubicBezTo>
                  <a:pt x="295" y="406"/>
                  <a:pt x="300" y="402"/>
                  <a:pt x="302" y="403"/>
                </a:cubicBezTo>
                <a:cubicBezTo>
                  <a:pt x="304" y="404"/>
                  <a:pt x="308" y="406"/>
                  <a:pt x="308" y="406"/>
                </a:cubicBezTo>
                <a:cubicBezTo>
                  <a:pt x="308" y="406"/>
                  <a:pt x="311" y="407"/>
                  <a:pt x="313" y="406"/>
                </a:cubicBezTo>
                <a:cubicBezTo>
                  <a:pt x="315" y="405"/>
                  <a:pt x="319" y="406"/>
                  <a:pt x="320" y="404"/>
                </a:cubicBezTo>
                <a:cubicBezTo>
                  <a:pt x="321" y="402"/>
                  <a:pt x="325" y="402"/>
                  <a:pt x="326" y="400"/>
                </a:cubicBezTo>
                <a:cubicBezTo>
                  <a:pt x="326" y="399"/>
                  <a:pt x="331" y="395"/>
                  <a:pt x="331" y="395"/>
                </a:cubicBezTo>
                <a:cubicBezTo>
                  <a:pt x="337" y="390"/>
                  <a:pt x="337" y="390"/>
                  <a:pt x="337" y="390"/>
                </a:cubicBezTo>
                <a:cubicBezTo>
                  <a:pt x="341" y="391"/>
                  <a:pt x="341" y="391"/>
                  <a:pt x="341" y="391"/>
                </a:cubicBezTo>
                <a:cubicBezTo>
                  <a:pt x="349" y="392"/>
                  <a:pt x="349" y="392"/>
                  <a:pt x="349" y="392"/>
                </a:cubicBezTo>
                <a:cubicBezTo>
                  <a:pt x="352" y="389"/>
                  <a:pt x="352" y="389"/>
                  <a:pt x="352" y="389"/>
                </a:cubicBezTo>
                <a:cubicBezTo>
                  <a:pt x="357" y="381"/>
                  <a:pt x="357" y="381"/>
                  <a:pt x="357" y="381"/>
                </a:cubicBezTo>
                <a:cubicBezTo>
                  <a:pt x="357" y="381"/>
                  <a:pt x="363" y="375"/>
                  <a:pt x="365" y="376"/>
                </a:cubicBezTo>
                <a:cubicBezTo>
                  <a:pt x="366" y="377"/>
                  <a:pt x="371" y="383"/>
                  <a:pt x="371" y="383"/>
                </a:cubicBezTo>
                <a:cubicBezTo>
                  <a:pt x="371" y="383"/>
                  <a:pt x="373" y="385"/>
                  <a:pt x="376" y="384"/>
                </a:cubicBezTo>
                <a:cubicBezTo>
                  <a:pt x="379" y="383"/>
                  <a:pt x="382" y="379"/>
                  <a:pt x="384" y="379"/>
                </a:cubicBezTo>
                <a:cubicBezTo>
                  <a:pt x="385" y="379"/>
                  <a:pt x="398" y="377"/>
                  <a:pt x="398" y="377"/>
                </a:cubicBezTo>
                <a:cubicBezTo>
                  <a:pt x="411" y="379"/>
                  <a:pt x="411" y="379"/>
                  <a:pt x="411" y="379"/>
                </a:cubicBezTo>
                <a:cubicBezTo>
                  <a:pt x="411" y="379"/>
                  <a:pt x="422" y="379"/>
                  <a:pt x="425" y="380"/>
                </a:cubicBezTo>
                <a:cubicBezTo>
                  <a:pt x="429" y="381"/>
                  <a:pt x="435" y="382"/>
                  <a:pt x="435" y="382"/>
                </a:cubicBezTo>
                <a:lnTo>
                  <a:pt x="439" y="379"/>
                </a:lnTo>
                <a:close/>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0" name="Freeform 19"/>
          <p:cNvSpPr/>
          <p:nvPr/>
        </p:nvSpPr>
        <p:spPr bwMode="auto">
          <a:xfrm>
            <a:off x="2357011" y="4036057"/>
            <a:ext cx="1232229" cy="1055878"/>
          </a:xfrm>
          <a:custGeom>
            <a:avLst/>
            <a:gdLst/>
            <a:ahLst/>
            <a:cxnLst>
              <a:cxn ang="0">
                <a:pos x="336" y="342"/>
              </a:cxn>
              <a:cxn ang="0">
                <a:pos x="287" y="359"/>
              </a:cxn>
              <a:cxn ang="0">
                <a:pos x="254" y="329"/>
              </a:cxn>
              <a:cxn ang="0">
                <a:pos x="250" y="366"/>
              </a:cxn>
              <a:cxn ang="0">
                <a:pos x="242" y="391"/>
              </a:cxn>
              <a:cxn ang="0">
                <a:pos x="202" y="372"/>
              </a:cxn>
              <a:cxn ang="0">
                <a:pos x="173" y="378"/>
              </a:cxn>
              <a:cxn ang="0">
                <a:pos x="185" y="398"/>
              </a:cxn>
              <a:cxn ang="0">
                <a:pos x="163" y="411"/>
              </a:cxn>
              <a:cxn ang="0">
                <a:pos x="142" y="408"/>
              </a:cxn>
              <a:cxn ang="0">
                <a:pos x="118" y="371"/>
              </a:cxn>
              <a:cxn ang="0">
                <a:pos x="83" y="347"/>
              </a:cxn>
              <a:cxn ang="0">
                <a:pos x="54" y="324"/>
              </a:cxn>
              <a:cxn ang="0">
                <a:pos x="38" y="304"/>
              </a:cxn>
              <a:cxn ang="0">
                <a:pos x="23" y="273"/>
              </a:cxn>
              <a:cxn ang="0">
                <a:pos x="5" y="263"/>
              </a:cxn>
              <a:cxn ang="0">
                <a:pos x="8" y="229"/>
              </a:cxn>
              <a:cxn ang="0">
                <a:pos x="21" y="210"/>
              </a:cxn>
              <a:cxn ang="0">
                <a:pos x="2" y="201"/>
              </a:cxn>
              <a:cxn ang="0">
                <a:pos x="18" y="180"/>
              </a:cxn>
              <a:cxn ang="0">
                <a:pos x="41" y="172"/>
              </a:cxn>
              <a:cxn ang="0">
                <a:pos x="25" y="143"/>
              </a:cxn>
              <a:cxn ang="0">
                <a:pos x="48" y="136"/>
              </a:cxn>
              <a:cxn ang="0">
                <a:pos x="36" y="107"/>
              </a:cxn>
              <a:cxn ang="0">
                <a:pos x="15" y="84"/>
              </a:cxn>
              <a:cxn ang="0">
                <a:pos x="46" y="55"/>
              </a:cxn>
              <a:cxn ang="0">
                <a:pos x="72" y="19"/>
              </a:cxn>
              <a:cxn ang="0">
                <a:pos x="103" y="7"/>
              </a:cxn>
              <a:cxn ang="0">
                <a:pos x="126" y="15"/>
              </a:cxn>
              <a:cxn ang="0">
                <a:pos x="148" y="1"/>
              </a:cxn>
              <a:cxn ang="0">
                <a:pos x="181" y="32"/>
              </a:cxn>
              <a:cxn ang="0">
                <a:pos x="229" y="69"/>
              </a:cxn>
              <a:cxn ang="0">
                <a:pos x="281" y="100"/>
              </a:cxn>
              <a:cxn ang="0">
                <a:pos x="289" y="140"/>
              </a:cxn>
              <a:cxn ang="0">
                <a:pos x="327" y="164"/>
              </a:cxn>
              <a:cxn ang="0">
                <a:pos x="356" y="172"/>
              </a:cxn>
              <a:cxn ang="0">
                <a:pos x="377" y="181"/>
              </a:cxn>
              <a:cxn ang="0">
                <a:pos x="403" y="183"/>
              </a:cxn>
              <a:cxn ang="0">
                <a:pos x="430" y="174"/>
              </a:cxn>
              <a:cxn ang="0">
                <a:pos x="441" y="159"/>
              </a:cxn>
              <a:cxn ang="0">
                <a:pos x="462" y="168"/>
              </a:cxn>
              <a:cxn ang="0">
                <a:pos x="484" y="179"/>
              </a:cxn>
              <a:cxn ang="0">
                <a:pos x="493" y="206"/>
              </a:cxn>
              <a:cxn ang="0">
                <a:pos x="469" y="219"/>
              </a:cxn>
              <a:cxn ang="0">
                <a:pos x="439" y="231"/>
              </a:cxn>
              <a:cxn ang="0">
                <a:pos x="417" y="241"/>
              </a:cxn>
              <a:cxn ang="0">
                <a:pos x="429" y="274"/>
              </a:cxn>
              <a:cxn ang="0">
                <a:pos x="412" y="288"/>
              </a:cxn>
              <a:cxn ang="0">
                <a:pos x="393" y="306"/>
              </a:cxn>
              <a:cxn ang="0">
                <a:pos x="377" y="313"/>
              </a:cxn>
              <a:cxn ang="0">
                <a:pos x="380" y="337"/>
              </a:cxn>
            </a:cxnLst>
            <a:rect l="0" t="0" r="r" b="b"/>
            <a:pathLst>
              <a:path w="494" h="424">
                <a:moveTo>
                  <a:pt x="375" y="346"/>
                </a:moveTo>
                <a:cubicBezTo>
                  <a:pt x="375" y="346"/>
                  <a:pt x="357" y="353"/>
                  <a:pt x="353" y="351"/>
                </a:cubicBezTo>
                <a:cubicBezTo>
                  <a:pt x="349" y="349"/>
                  <a:pt x="342" y="340"/>
                  <a:pt x="336" y="342"/>
                </a:cubicBezTo>
                <a:cubicBezTo>
                  <a:pt x="330" y="344"/>
                  <a:pt x="328" y="342"/>
                  <a:pt x="322" y="347"/>
                </a:cubicBezTo>
                <a:cubicBezTo>
                  <a:pt x="316" y="352"/>
                  <a:pt x="302" y="349"/>
                  <a:pt x="301" y="353"/>
                </a:cubicBezTo>
                <a:cubicBezTo>
                  <a:pt x="300" y="357"/>
                  <a:pt x="287" y="359"/>
                  <a:pt x="287" y="359"/>
                </a:cubicBezTo>
                <a:cubicBezTo>
                  <a:pt x="277" y="346"/>
                  <a:pt x="277" y="346"/>
                  <a:pt x="277" y="346"/>
                </a:cubicBezTo>
                <a:cubicBezTo>
                  <a:pt x="268" y="335"/>
                  <a:pt x="268" y="335"/>
                  <a:pt x="268" y="335"/>
                </a:cubicBezTo>
                <a:cubicBezTo>
                  <a:pt x="254" y="329"/>
                  <a:pt x="254" y="329"/>
                  <a:pt x="254" y="329"/>
                </a:cubicBezTo>
                <a:cubicBezTo>
                  <a:pt x="254" y="329"/>
                  <a:pt x="242" y="334"/>
                  <a:pt x="242" y="338"/>
                </a:cubicBezTo>
                <a:cubicBezTo>
                  <a:pt x="242" y="342"/>
                  <a:pt x="247" y="356"/>
                  <a:pt x="247" y="356"/>
                </a:cubicBezTo>
                <a:cubicBezTo>
                  <a:pt x="247" y="356"/>
                  <a:pt x="250" y="359"/>
                  <a:pt x="250" y="366"/>
                </a:cubicBezTo>
                <a:cubicBezTo>
                  <a:pt x="250" y="373"/>
                  <a:pt x="250" y="376"/>
                  <a:pt x="250" y="379"/>
                </a:cubicBezTo>
                <a:cubicBezTo>
                  <a:pt x="250" y="382"/>
                  <a:pt x="254" y="385"/>
                  <a:pt x="254" y="385"/>
                </a:cubicBezTo>
                <a:cubicBezTo>
                  <a:pt x="242" y="391"/>
                  <a:pt x="242" y="391"/>
                  <a:pt x="242" y="391"/>
                </a:cubicBezTo>
                <a:cubicBezTo>
                  <a:pt x="227" y="393"/>
                  <a:pt x="227" y="393"/>
                  <a:pt x="227" y="393"/>
                </a:cubicBezTo>
                <a:cubicBezTo>
                  <a:pt x="214" y="382"/>
                  <a:pt x="214" y="382"/>
                  <a:pt x="214" y="382"/>
                </a:cubicBezTo>
                <a:cubicBezTo>
                  <a:pt x="202" y="372"/>
                  <a:pt x="202" y="372"/>
                  <a:pt x="202" y="372"/>
                </a:cubicBezTo>
                <a:cubicBezTo>
                  <a:pt x="202" y="372"/>
                  <a:pt x="204" y="365"/>
                  <a:pt x="200" y="367"/>
                </a:cubicBezTo>
                <a:cubicBezTo>
                  <a:pt x="196" y="369"/>
                  <a:pt x="193" y="377"/>
                  <a:pt x="193" y="377"/>
                </a:cubicBezTo>
                <a:cubicBezTo>
                  <a:pt x="173" y="378"/>
                  <a:pt x="173" y="378"/>
                  <a:pt x="173" y="378"/>
                </a:cubicBezTo>
                <a:cubicBezTo>
                  <a:pt x="173" y="378"/>
                  <a:pt x="170" y="382"/>
                  <a:pt x="167" y="385"/>
                </a:cubicBezTo>
                <a:cubicBezTo>
                  <a:pt x="164" y="388"/>
                  <a:pt x="155" y="395"/>
                  <a:pt x="164" y="395"/>
                </a:cubicBezTo>
                <a:cubicBezTo>
                  <a:pt x="173" y="395"/>
                  <a:pt x="185" y="394"/>
                  <a:pt x="185" y="398"/>
                </a:cubicBezTo>
                <a:cubicBezTo>
                  <a:pt x="185" y="402"/>
                  <a:pt x="189" y="404"/>
                  <a:pt x="183" y="407"/>
                </a:cubicBezTo>
                <a:cubicBezTo>
                  <a:pt x="177" y="410"/>
                  <a:pt x="171" y="405"/>
                  <a:pt x="167" y="408"/>
                </a:cubicBezTo>
                <a:cubicBezTo>
                  <a:pt x="163" y="411"/>
                  <a:pt x="163" y="405"/>
                  <a:pt x="163" y="411"/>
                </a:cubicBezTo>
                <a:cubicBezTo>
                  <a:pt x="163" y="417"/>
                  <a:pt x="166" y="424"/>
                  <a:pt x="161" y="421"/>
                </a:cubicBezTo>
                <a:cubicBezTo>
                  <a:pt x="156" y="418"/>
                  <a:pt x="145" y="412"/>
                  <a:pt x="145" y="412"/>
                </a:cubicBezTo>
                <a:cubicBezTo>
                  <a:pt x="142" y="408"/>
                  <a:pt x="142" y="408"/>
                  <a:pt x="142" y="408"/>
                </a:cubicBezTo>
                <a:cubicBezTo>
                  <a:pt x="140" y="396"/>
                  <a:pt x="140" y="396"/>
                  <a:pt x="140" y="396"/>
                </a:cubicBezTo>
                <a:cubicBezTo>
                  <a:pt x="140" y="396"/>
                  <a:pt x="141" y="393"/>
                  <a:pt x="134" y="384"/>
                </a:cubicBezTo>
                <a:cubicBezTo>
                  <a:pt x="127" y="375"/>
                  <a:pt x="122" y="371"/>
                  <a:pt x="118" y="371"/>
                </a:cubicBezTo>
                <a:cubicBezTo>
                  <a:pt x="114" y="371"/>
                  <a:pt x="116" y="373"/>
                  <a:pt x="108" y="367"/>
                </a:cubicBezTo>
                <a:cubicBezTo>
                  <a:pt x="100" y="361"/>
                  <a:pt x="100" y="365"/>
                  <a:pt x="94" y="358"/>
                </a:cubicBezTo>
                <a:cubicBezTo>
                  <a:pt x="88" y="351"/>
                  <a:pt x="83" y="351"/>
                  <a:pt x="83" y="347"/>
                </a:cubicBezTo>
                <a:cubicBezTo>
                  <a:pt x="83" y="343"/>
                  <a:pt x="74" y="338"/>
                  <a:pt x="74" y="338"/>
                </a:cubicBezTo>
                <a:cubicBezTo>
                  <a:pt x="68" y="337"/>
                  <a:pt x="68" y="337"/>
                  <a:pt x="68" y="337"/>
                </a:cubicBezTo>
                <a:cubicBezTo>
                  <a:pt x="54" y="324"/>
                  <a:pt x="54" y="324"/>
                  <a:pt x="54" y="324"/>
                </a:cubicBezTo>
                <a:cubicBezTo>
                  <a:pt x="54" y="324"/>
                  <a:pt x="54" y="323"/>
                  <a:pt x="48" y="323"/>
                </a:cubicBezTo>
                <a:cubicBezTo>
                  <a:pt x="42" y="323"/>
                  <a:pt x="36" y="325"/>
                  <a:pt x="37" y="322"/>
                </a:cubicBezTo>
                <a:cubicBezTo>
                  <a:pt x="38" y="319"/>
                  <a:pt x="39" y="307"/>
                  <a:pt x="38" y="304"/>
                </a:cubicBezTo>
                <a:cubicBezTo>
                  <a:pt x="37" y="301"/>
                  <a:pt x="35" y="284"/>
                  <a:pt x="35" y="284"/>
                </a:cubicBezTo>
                <a:cubicBezTo>
                  <a:pt x="37" y="272"/>
                  <a:pt x="37" y="272"/>
                  <a:pt x="37" y="272"/>
                </a:cubicBezTo>
                <a:cubicBezTo>
                  <a:pt x="23" y="273"/>
                  <a:pt x="23" y="273"/>
                  <a:pt x="23" y="273"/>
                </a:cubicBezTo>
                <a:cubicBezTo>
                  <a:pt x="23" y="273"/>
                  <a:pt x="18" y="276"/>
                  <a:pt x="18" y="275"/>
                </a:cubicBezTo>
                <a:cubicBezTo>
                  <a:pt x="17" y="275"/>
                  <a:pt x="12" y="271"/>
                  <a:pt x="10" y="269"/>
                </a:cubicBezTo>
                <a:cubicBezTo>
                  <a:pt x="8" y="266"/>
                  <a:pt x="5" y="265"/>
                  <a:pt x="5" y="263"/>
                </a:cubicBezTo>
                <a:cubicBezTo>
                  <a:pt x="4" y="260"/>
                  <a:pt x="3" y="252"/>
                  <a:pt x="3" y="251"/>
                </a:cubicBezTo>
                <a:cubicBezTo>
                  <a:pt x="3" y="249"/>
                  <a:pt x="5" y="242"/>
                  <a:pt x="5" y="241"/>
                </a:cubicBezTo>
                <a:cubicBezTo>
                  <a:pt x="5" y="239"/>
                  <a:pt x="7" y="230"/>
                  <a:pt x="8" y="229"/>
                </a:cubicBezTo>
                <a:cubicBezTo>
                  <a:pt x="9" y="228"/>
                  <a:pt x="9" y="226"/>
                  <a:pt x="13" y="225"/>
                </a:cubicBezTo>
                <a:cubicBezTo>
                  <a:pt x="18" y="225"/>
                  <a:pt x="27" y="218"/>
                  <a:pt x="27" y="218"/>
                </a:cubicBezTo>
                <a:cubicBezTo>
                  <a:pt x="27" y="218"/>
                  <a:pt x="24" y="209"/>
                  <a:pt x="21" y="210"/>
                </a:cubicBezTo>
                <a:cubicBezTo>
                  <a:pt x="18" y="210"/>
                  <a:pt x="7" y="212"/>
                  <a:pt x="5" y="212"/>
                </a:cubicBezTo>
                <a:cubicBezTo>
                  <a:pt x="4" y="213"/>
                  <a:pt x="0" y="211"/>
                  <a:pt x="0" y="210"/>
                </a:cubicBezTo>
                <a:cubicBezTo>
                  <a:pt x="0" y="209"/>
                  <a:pt x="1" y="202"/>
                  <a:pt x="2" y="201"/>
                </a:cubicBezTo>
                <a:cubicBezTo>
                  <a:pt x="2" y="200"/>
                  <a:pt x="4" y="193"/>
                  <a:pt x="4" y="193"/>
                </a:cubicBezTo>
                <a:cubicBezTo>
                  <a:pt x="4" y="193"/>
                  <a:pt x="11" y="189"/>
                  <a:pt x="12" y="188"/>
                </a:cubicBezTo>
                <a:cubicBezTo>
                  <a:pt x="14" y="187"/>
                  <a:pt x="18" y="180"/>
                  <a:pt x="18" y="180"/>
                </a:cubicBezTo>
                <a:cubicBezTo>
                  <a:pt x="18" y="180"/>
                  <a:pt x="20" y="177"/>
                  <a:pt x="23" y="177"/>
                </a:cubicBezTo>
                <a:cubicBezTo>
                  <a:pt x="25" y="177"/>
                  <a:pt x="35" y="179"/>
                  <a:pt x="35" y="179"/>
                </a:cubicBezTo>
                <a:cubicBezTo>
                  <a:pt x="35" y="179"/>
                  <a:pt x="41" y="176"/>
                  <a:pt x="41" y="172"/>
                </a:cubicBezTo>
                <a:cubicBezTo>
                  <a:pt x="41" y="168"/>
                  <a:pt x="39" y="160"/>
                  <a:pt x="39" y="160"/>
                </a:cubicBezTo>
                <a:cubicBezTo>
                  <a:pt x="27" y="149"/>
                  <a:pt x="27" y="149"/>
                  <a:pt x="27" y="149"/>
                </a:cubicBezTo>
                <a:cubicBezTo>
                  <a:pt x="25" y="143"/>
                  <a:pt x="25" y="143"/>
                  <a:pt x="25" y="143"/>
                </a:cubicBezTo>
                <a:cubicBezTo>
                  <a:pt x="25" y="143"/>
                  <a:pt x="34" y="142"/>
                  <a:pt x="35" y="142"/>
                </a:cubicBezTo>
                <a:cubicBezTo>
                  <a:pt x="37" y="143"/>
                  <a:pt x="39" y="140"/>
                  <a:pt x="41" y="139"/>
                </a:cubicBezTo>
                <a:cubicBezTo>
                  <a:pt x="42" y="138"/>
                  <a:pt x="48" y="136"/>
                  <a:pt x="48" y="136"/>
                </a:cubicBezTo>
                <a:cubicBezTo>
                  <a:pt x="48" y="136"/>
                  <a:pt x="54" y="132"/>
                  <a:pt x="54" y="128"/>
                </a:cubicBezTo>
                <a:cubicBezTo>
                  <a:pt x="53" y="125"/>
                  <a:pt x="51" y="121"/>
                  <a:pt x="51" y="121"/>
                </a:cubicBezTo>
                <a:cubicBezTo>
                  <a:pt x="36" y="107"/>
                  <a:pt x="36" y="107"/>
                  <a:pt x="36" y="107"/>
                </a:cubicBezTo>
                <a:cubicBezTo>
                  <a:pt x="36" y="107"/>
                  <a:pt x="26" y="99"/>
                  <a:pt x="26" y="99"/>
                </a:cubicBezTo>
                <a:cubicBezTo>
                  <a:pt x="25" y="98"/>
                  <a:pt x="18" y="91"/>
                  <a:pt x="18" y="91"/>
                </a:cubicBezTo>
                <a:cubicBezTo>
                  <a:pt x="18" y="91"/>
                  <a:pt x="15" y="86"/>
                  <a:pt x="15" y="84"/>
                </a:cubicBezTo>
                <a:cubicBezTo>
                  <a:pt x="16" y="83"/>
                  <a:pt x="24" y="71"/>
                  <a:pt x="24" y="71"/>
                </a:cubicBezTo>
                <a:cubicBezTo>
                  <a:pt x="24" y="71"/>
                  <a:pt x="33" y="65"/>
                  <a:pt x="34" y="64"/>
                </a:cubicBezTo>
                <a:cubicBezTo>
                  <a:pt x="35" y="63"/>
                  <a:pt x="45" y="55"/>
                  <a:pt x="46" y="55"/>
                </a:cubicBezTo>
                <a:cubicBezTo>
                  <a:pt x="47" y="54"/>
                  <a:pt x="63" y="42"/>
                  <a:pt x="63" y="42"/>
                </a:cubicBezTo>
                <a:cubicBezTo>
                  <a:pt x="71" y="30"/>
                  <a:pt x="71" y="30"/>
                  <a:pt x="71" y="30"/>
                </a:cubicBezTo>
                <a:cubicBezTo>
                  <a:pt x="71" y="30"/>
                  <a:pt x="71" y="20"/>
                  <a:pt x="72" y="19"/>
                </a:cubicBezTo>
                <a:cubicBezTo>
                  <a:pt x="73" y="18"/>
                  <a:pt x="81" y="8"/>
                  <a:pt x="81" y="8"/>
                </a:cubicBezTo>
                <a:cubicBezTo>
                  <a:pt x="95" y="0"/>
                  <a:pt x="95" y="0"/>
                  <a:pt x="95" y="0"/>
                </a:cubicBezTo>
                <a:cubicBezTo>
                  <a:pt x="95" y="0"/>
                  <a:pt x="102" y="5"/>
                  <a:pt x="103" y="7"/>
                </a:cubicBezTo>
                <a:cubicBezTo>
                  <a:pt x="104" y="9"/>
                  <a:pt x="106" y="8"/>
                  <a:pt x="109" y="12"/>
                </a:cubicBezTo>
                <a:cubicBezTo>
                  <a:pt x="112" y="16"/>
                  <a:pt x="112" y="18"/>
                  <a:pt x="116" y="17"/>
                </a:cubicBezTo>
                <a:cubicBezTo>
                  <a:pt x="119" y="16"/>
                  <a:pt x="125" y="17"/>
                  <a:pt x="126" y="15"/>
                </a:cubicBezTo>
                <a:cubicBezTo>
                  <a:pt x="127" y="12"/>
                  <a:pt x="130" y="4"/>
                  <a:pt x="130" y="4"/>
                </a:cubicBezTo>
                <a:cubicBezTo>
                  <a:pt x="135" y="0"/>
                  <a:pt x="135" y="0"/>
                  <a:pt x="135" y="0"/>
                </a:cubicBezTo>
                <a:cubicBezTo>
                  <a:pt x="148" y="1"/>
                  <a:pt x="148" y="1"/>
                  <a:pt x="148" y="1"/>
                </a:cubicBezTo>
                <a:cubicBezTo>
                  <a:pt x="157" y="3"/>
                  <a:pt x="157" y="3"/>
                  <a:pt x="157" y="3"/>
                </a:cubicBezTo>
                <a:cubicBezTo>
                  <a:pt x="172" y="9"/>
                  <a:pt x="172" y="9"/>
                  <a:pt x="172" y="9"/>
                </a:cubicBezTo>
                <a:cubicBezTo>
                  <a:pt x="181" y="32"/>
                  <a:pt x="181" y="32"/>
                  <a:pt x="181" y="32"/>
                </a:cubicBezTo>
                <a:cubicBezTo>
                  <a:pt x="181" y="32"/>
                  <a:pt x="186" y="48"/>
                  <a:pt x="186" y="48"/>
                </a:cubicBezTo>
                <a:cubicBezTo>
                  <a:pt x="186" y="49"/>
                  <a:pt x="213" y="66"/>
                  <a:pt x="213" y="66"/>
                </a:cubicBezTo>
                <a:cubicBezTo>
                  <a:pt x="229" y="69"/>
                  <a:pt x="229" y="69"/>
                  <a:pt x="229" y="69"/>
                </a:cubicBezTo>
                <a:cubicBezTo>
                  <a:pt x="249" y="78"/>
                  <a:pt x="249" y="78"/>
                  <a:pt x="249" y="78"/>
                </a:cubicBezTo>
                <a:cubicBezTo>
                  <a:pt x="249" y="78"/>
                  <a:pt x="263" y="81"/>
                  <a:pt x="265" y="82"/>
                </a:cubicBezTo>
                <a:cubicBezTo>
                  <a:pt x="266" y="84"/>
                  <a:pt x="281" y="99"/>
                  <a:pt x="281" y="100"/>
                </a:cubicBezTo>
                <a:cubicBezTo>
                  <a:pt x="282" y="101"/>
                  <a:pt x="276" y="117"/>
                  <a:pt x="276" y="117"/>
                </a:cubicBezTo>
                <a:cubicBezTo>
                  <a:pt x="276" y="118"/>
                  <a:pt x="274" y="127"/>
                  <a:pt x="274" y="127"/>
                </a:cubicBezTo>
                <a:cubicBezTo>
                  <a:pt x="289" y="140"/>
                  <a:pt x="289" y="140"/>
                  <a:pt x="289" y="140"/>
                </a:cubicBezTo>
                <a:cubicBezTo>
                  <a:pt x="301" y="151"/>
                  <a:pt x="301" y="151"/>
                  <a:pt x="301" y="151"/>
                </a:cubicBezTo>
                <a:cubicBezTo>
                  <a:pt x="313" y="161"/>
                  <a:pt x="313" y="161"/>
                  <a:pt x="313" y="161"/>
                </a:cubicBezTo>
                <a:cubicBezTo>
                  <a:pt x="313" y="161"/>
                  <a:pt x="326" y="162"/>
                  <a:pt x="327" y="164"/>
                </a:cubicBezTo>
                <a:cubicBezTo>
                  <a:pt x="328" y="166"/>
                  <a:pt x="334" y="169"/>
                  <a:pt x="335" y="170"/>
                </a:cubicBezTo>
                <a:cubicBezTo>
                  <a:pt x="336" y="170"/>
                  <a:pt x="344" y="170"/>
                  <a:pt x="344" y="170"/>
                </a:cubicBezTo>
                <a:cubicBezTo>
                  <a:pt x="344" y="170"/>
                  <a:pt x="356" y="171"/>
                  <a:pt x="356" y="172"/>
                </a:cubicBezTo>
                <a:cubicBezTo>
                  <a:pt x="357" y="173"/>
                  <a:pt x="368" y="172"/>
                  <a:pt x="368" y="172"/>
                </a:cubicBezTo>
                <a:cubicBezTo>
                  <a:pt x="368" y="172"/>
                  <a:pt x="370" y="168"/>
                  <a:pt x="371" y="172"/>
                </a:cubicBezTo>
                <a:cubicBezTo>
                  <a:pt x="373" y="175"/>
                  <a:pt x="376" y="181"/>
                  <a:pt x="377" y="181"/>
                </a:cubicBezTo>
                <a:cubicBezTo>
                  <a:pt x="378" y="182"/>
                  <a:pt x="382" y="183"/>
                  <a:pt x="383" y="183"/>
                </a:cubicBezTo>
                <a:cubicBezTo>
                  <a:pt x="384" y="184"/>
                  <a:pt x="392" y="185"/>
                  <a:pt x="393" y="184"/>
                </a:cubicBezTo>
                <a:cubicBezTo>
                  <a:pt x="393" y="184"/>
                  <a:pt x="403" y="183"/>
                  <a:pt x="403" y="183"/>
                </a:cubicBezTo>
                <a:cubicBezTo>
                  <a:pt x="416" y="187"/>
                  <a:pt x="416" y="187"/>
                  <a:pt x="416" y="187"/>
                </a:cubicBezTo>
                <a:cubicBezTo>
                  <a:pt x="428" y="181"/>
                  <a:pt x="428" y="181"/>
                  <a:pt x="428" y="181"/>
                </a:cubicBezTo>
                <a:cubicBezTo>
                  <a:pt x="430" y="174"/>
                  <a:pt x="430" y="174"/>
                  <a:pt x="430" y="174"/>
                </a:cubicBezTo>
                <a:cubicBezTo>
                  <a:pt x="432" y="165"/>
                  <a:pt x="432" y="165"/>
                  <a:pt x="432" y="165"/>
                </a:cubicBezTo>
                <a:cubicBezTo>
                  <a:pt x="433" y="160"/>
                  <a:pt x="433" y="160"/>
                  <a:pt x="433" y="160"/>
                </a:cubicBezTo>
                <a:cubicBezTo>
                  <a:pt x="433" y="160"/>
                  <a:pt x="440" y="159"/>
                  <a:pt x="441" y="159"/>
                </a:cubicBezTo>
                <a:cubicBezTo>
                  <a:pt x="443" y="158"/>
                  <a:pt x="447" y="154"/>
                  <a:pt x="449" y="156"/>
                </a:cubicBezTo>
                <a:cubicBezTo>
                  <a:pt x="451" y="157"/>
                  <a:pt x="455" y="160"/>
                  <a:pt x="455" y="162"/>
                </a:cubicBezTo>
                <a:cubicBezTo>
                  <a:pt x="456" y="163"/>
                  <a:pt x="462" y="167"/>
                  <a:pt x="462" y="168"/>
                </a:cubicBezTo>
                <a:cubicBezTo>
                  <a:pt x="463" y="170"/>
                  <a:pt x="472" y="176"/>
                  <a:pt x="472" y="176"/>
                </a:cubicBezTo>
                <a:cubicBezTo>
                  <a:pt x="472" y="176"/>
                  <a:pt x="479" y="176"/>
                  <a:pt x="480" y="176"/>
                </a:cubicBezTo>
                <a:cubicBezTo>
                  <a:pt x="481" y="177"/>
                  <a:pt x="482" y="176"/>
                  <a:pt x="484" y="179"/>
                </a:cubicBezTo>
                <a:cubicBezTo>
                  <a:pt x="486" y="182"/>
                  <a:pt x="492" y="192"/>
                  <a:pt x="492" y="192"/>
                </a:cubicBezTo>
                <a:cubicBezTo>
                  <a:pt x="492" y="192"/>
                  <a:pt x="492" y="201"/>
                  <a:pt x="492" y="201"/>
                </a:cubicBezTo>
                <a:cubicBezTo>
                  <a:pt x="492" y="202"/>
                  <a:pt x="494" y="206"/>
                  <a:pt x="493" y="206"/>
                </a:cubicBezTo>
                <a:cubicBezTo>
                  <a:pt x="492" y="207"/>
                  <a:pt x="485" y="211"/>
                  <a:pt x="484" y="211"/>
                </a:cubicBezTo>
                <a:cubicBezTo>
                  <a:pt x="483" y="211"/>
                  <a:pt x="478" y="215"/>
                  <a:pt x="476" y="215"/>
                </a:cubicBezTo>
                <a:cubicBezTo>
                  <a:pt x="475" y="216"/>
                  <a:pt x="472" y="217"/>
                  <a:pt x="469" y="219"/>
                </a:cubicBezTo>
                <a:cubicBezTo>
                  <a:pt x="467" y="220"/>
                  <a:pt x="462" y="224"/>
                  <a:pt x="462" y="224"/>
                </a:cubicBezTo>
                <a:cubicBezTo>
                  <a:pt x="462" y="224"/>
                  <a:pt x="450" y="228"/>
                  <a:pt x="448" y="228"/>
                </a:cubicBezTo>
                <a:cubicBezTo>
                  <a:pt x="447" y="228"/>
                  <a:pt x="440" y="230"/>
                  <a:pt x="439" y="231"/>
                </a:cubicBezTo>
                <a:cubicBezTo>
                  <a:pt x="438" y="232"/>
                  <a:pt x="433" y="233"/>
                  <a:pt x="431" y="233"/>
                </a:cubicBezTo>
                <a:cubicBezTo>
                  <a:pt x="429" y="232"/>
                  <a:pt x="424" y="230"/>
                  <a:pt x="424" y="230"/>
                </a:cubicBezTo>
                <a:cubicBezTo>
                  <a:pt x="417" y="241"/>
                  <a:pt x="417" y="241"/>
                  <a:pt x="417" y="241"/>
                </a:cubicBezTo>
                <a:cubicBezTo>
                  <a:pt x="415" y="251"/>
                  <a:pt x="415" y="251"/>
                  <a:pt x="415" y="251"/>
                </a:cubicBezTo>
                <a:cubicBezTo>
                  <a:pt x="423" y="265"/>
                  <a:pt x="423" y="265"/>
                  <a:pt x="423" y="265"/>
                </a:cubicBezTo>
                <a:cubicBezTo>
                  <a:pt x="423" y="265"/>
                  <a:pt x="428" y="274"/>
                  <a:pt x="429" y="274"/>
                </a:cubicBezTo>
                <a:cubicBezTo>
                  <a:pt x="429" y="275"/>
                  <a:pt x="428" y="284"/>
                  <a:pt x="428" y="284"/>
                </a:cubicBezTo>
                <a:cubicBezTo>
                  <a:pt x="428" y="284"/>
                  <a:pt x="420" y="288"/>
                  <a:pt x="419" y="288"/>
                </a:cubicBezTo>
                <a:cubicBezTo>
                  <a:pt x="419" y="288"/>
                  <a:pt x="413" y="288"/>
                  <a:pt x="412" y="288"/>
                </a:cubicBezTo>
                <a:cubicBezTo>
                  <a:pt x="411" y="288"/>
                  <a:pt x="405" y="293"/>
                  <a:pt x="405" y="293"/>
                </a:cubicBezTo>
                <a:cubicBezTo>
                  <a:pt x="399" y="304"/>
                  <a:pt x="399" y="304"/>
                  <a:pt x="399" y="304"/>
                </a:cubicBezTo>
                <a:cubicBezTo>
                  <a:pt x="393" y="306"/>
                  <a:pt x="393" y="306"/>
                  <a:pt x="393" y="306"/>
                </a:cubicBezTo>
                <a:cubicBezTo>
                  <a:pt x="393" y="306"/>
                  <a:pt x="387" y="305"/>
                  <a:pt x="386" y="305"/>
                </a:cubicBezTo>
                <a:cubicBezTo>
                  <a:pt x="385" y="306"/>
                  <a:pt x="379" y="309"/>
                  <a:pt x="378" y="309"/>
                </a:cubicBezTo>
                <a:cubicBezTo>
                  <a:pt x="377" y="309"/>
                  <a:pt x="376" y="313"/>
                  <a:pt x="377" y="313"/>
                </a:cubicBezTo>
                <a:cubicBezTo>
                  <a:pt x="379" y="314"/>
                  <a:pt x="380" y="322"/>
                  <a:pt x="380" y="323"/>
                </a:cubicBezTo>
                <a:cubicBezTo>
                  <a:pt x="380" y="324"/>
                  <a:pt x="382" y="330"/>
                  <a:pt x="382" y="331"/>
                </a:cubicBezTo>
                <a:cubicBezTo>
                  <a:pt x="382" y="332"/>
                  <a:pt x="381" y="335"/>
                  <a:pt x="380" y="337"/>
                </a:cubicBezTo>
                <a:cubicBezTo>
                  <a:pt x="378" y="338"/>
                  <a:pt x="375" y="346"/>
                  <a:pt x="375" y="346"/>
                </a:cubicBezTo>
                <a:close/>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1" name="Freeform 20"/>
          <p:cNvSpPr/>
          <p:nvPr/>
        </p:nvSpPr>
        <p:spPr bwMode="auto">
          <a:xfrm>
            <a:off x="1243095" y="5339720"/>
            <a:ext cx="1417511" cy="1567074"/>
          </a:xfrm>
          <a:custGeom>
            <a:avLst/>
            <a:gdLst/>
            <a:ahLst/>
            <a:cxnLst>
              <a:cxn ang="0">
                <a:pos x="347" y="603"/>
              </a:cxn>
              <a:cxn ang="0">
                <a:pos x="312" y="607"/>
              </a:cxn>
              <a:cxn ang="0">
                <a:pos x="275" y="582"/>
              </a:cxn>
              <a:cxn ang="0">
                <a:pos x="240" y="579"/>
              </a:cxn>
              <a:cxn ang="0">
                <a:pos x="220" y="552"/>
              </a:cxn>
              <a:cxn ang="0">
                <a:pos x="191" y="570"/>
              </a:cxn>
              <a:cxn ang="0">
                <a:pos x="182" y="592"/>
              </a:cxn>
              <a:cxn ang="0">
                <a:pos x="177" y="612"/>
              </a:cxn>
              <a:cxn ang="0">
                <a:pos x="131" y="595"/>
              </a:cxn>
              <a:cxn ang="0">
                <a:pos x="75" y="619"/>
              </a:cxn>
              <a:cxn ang="0">
                <a:pos x="46" y="602"/>
              </a:cxn>
              <a:cxn ang="0">
                <a:pos x="24" y="596"/>
              </a:cxn>
              <a:cxn ang="0">
                <a:pos x="6" y="576"/>
              </a:cxn>
              <a:cxn ang="0">
                <a:pos x="0" y="549"/>
              </a:cxn>
              <a:cxn ang="0">
                <a:pos x="26" y="504"/>
              </a:cxn>
              <a:cxn ang="0">
                <a:pos x="20" y="470"/>
              </a:cxn>
              <a:cxn ang="0">
                <a:pos x="55" y="382"/>
              </a:cxn>
              <a:cxn ang="0">
                <a:pos x="73" y="322"/>
              </a:cxn>
              <a:cxn ang="0">
                <a:pos x="101" y="288"/>
              </a:cxn>
              <a:cxn ang="0">
                <a:pos x="119" y="252"/>
              </a:cxn>
              <a:cxn ang="0">
                <a:pos x="168" y="199"/>
              </a:cxn>
              <a:cxn ang="0">
                <a:pos x="187" y="161"/>
              </a:cxn>
              <a:cxn ang="0">
                <a:pos x="197" y="111"/>
              </a:cxn>
              <a:cxn ang="0">
                <a:pos x="186" y="76"/>
              </a:cxn>
              <a:cxn ang="0">
                <a:pos x="186" y="39"/>
              </a:cxn>
              <a:cxn ang="0">
                <a:pos x="215" y="66"/>
              </a:cxn>
              <a:cxn ang="0">
                <a:pos x="222" y="39"/>
              </a:cxn>
              <a:cxn ang="0">
                <a:pos x="254" y="60"/>
              </a:cxn>
              <a:cxn ang="0">
                <a:pos x="248" y="93"/>
              </a:cxn>
              <a:cxn ang="0">
                <a:pos x="267" y="93"/>
              </a:cxn>
              <a:cxn ang="0">
                <a:pos x="275" y="58"/>
              </a:cxn>
              <a:cxn ang="0">
                <a:pos x="284" y="66"/>
              </a:cxn>
              <a:cxn ang="0">
                <a:pos x="301" y="65"/>
              </a:cxn>
              <a:cxn ang="0">
                <a:pos x="310" y="55"/>
              </a:cxn>
              <a:cxn ang="0">
                <a:pos x="337" y="50"/>
              </a:cxn>
              <a:cxn ang="0">
                <a:pos x="351" y="25"/>
              </a:cxn>
              <a:cxn ang="0">
                <a:pos x="349" y="8"/>
              </a:cxn>
              <a:cxn ang="0">
                <a:pos x="372" y="9"/>
              </a:cxn>
              <a:cxn ang="0">
                <a:pos x="390" y="5"/>
              </a:cxn>
              <a:cxn ang="0">
                <a:pos x="392" y="13"/>
              </a:cxn>
              <a:cxn ang="0">
                <a:pos x="405" y="17"/>
              </a:cxn>
              <a:cxn ang="0">
                <a:pos x="423" y="22"/>
              </a:cxn>
              <a:cxn ang="0">
                <a:pos x="443" y="19"/>
              </a:cxn>
              <a:cxn ang="0">
                <a:pos x="437" y="49"/>
              </a:cxn>
              <a:cxn ang="0">
                <a:pos x="447" y="56"/>
              </a:cxn>
              <a:cxn ang="0">
                <a:pos x="457" y="64"/>
              </a:cxn>
              <a:cxn ang="0">
                <a:pos x="478" y="61"/>
              </a:cxn>
              <a:cxn ang="0">
                <a:pos x="496" y="55"/>
              </a:cxn>
              <a:cxn ang="0">
                <a:pos x="501" y="104"/>
              </a:cxn>
              <a:cxn ang="0">
                <a:pos x="501" y="121"/>
              </a:cxn>
              <a:cxn ang="0">
                <a:pos x="496" y="146"/>
              </a:cxn>
              <a:cxn ang="0">
                <a:pos x="516" y="166"/>
              </a:cxn>
              <a:cxn ang="0">
                <a:pos x="518" y="187"/>
              </a:cxn>
              <a:cxn ang="0">
                <a:pos x="556" y="235"/>
              </a:cxn>
              <a:cxn ang="0">
                <a:pos x="551" y="262"/>
              </a:cxn>
              <a:cxn ang="0">
                <a:pos x="569" y="291"/>
              </a:cxn>
              <a:cxn ang="0">
                <a:pos x="549" y="299"/>
              </a:cxn>
              <a:cxn ang="0">
                <a:pos x="530" y="301"/>
              </a:cxn>
              <a:cxn ang="0">
                <a:pos x="542" y="358"/>
              </a:cxn>
              <a:cxn ang="0">
                <a:pos x="404" y="622"/>
              </a:cxn>
            </a:cxnLst>
            <a:rect l="0" t="0" r="r" b="b"/>
            <a:pathLst>
              <a:path w="569" h="629">
                <a:moveTo>
                  <a:pt x="371" y="629"/>
                </a:moveTo>
                <a:cubicBezTo>
                  <a:pt x="360" y="617"/>
                  <a:pt x="360" y="617"/>
                  <a:pt x="360" y="617"/>
                </a:cubicBezTo>
                <a:cubicBezTo>
                  <a:pt x="360" y="617"/>
                  <a:pt x="348" y="604"/>
                  <a:pt x="347" y="603"/>
                </a:cubicBezTo>
                <a:cubicBezTo>
                  <a:pt x="345" y="602"/>
                  <a:pt x="332" y="595"/>
                  <a:pt x="329" y="597"/>
                </a:cubicBezTo>
                <a:cubicBezTo>
                  <a:pt x="326" y="599"/>
                  <a:pt x="321" y="606"/>
                  <a:pt x="319" y="607"/>
                </a:cubicBezTo>
                <a:cubicBezTo>
                  <a:pt x="318" y="608"/>
                  <a:pt x="315" y="611"/>
                  <a:pt x="312" y="607"/>
                </a:cubicBezTo>
                <a:cubicBezTo>
                  <a:pt x="310" y="604"/>
                  <a:pt x="307" y="597"/>
                  <a:pt x="307" y="597"/>
                </a:cubicBezTo>
                <a:cubicBezTo>
                  <a:pt x="307" y="597"/>
                  <a:pt x="304" y="591"/>
                  <a:pt x="303" y="590"/>
                </a:cubicBezTo>
                <a:cubicBezTo>
                  <a:pt x="302" y="590"/>
                  <a:pt x="282" y="579"/>
                  <a:pt x="275" y="582"/>
                </a:cubicBezTo>
                <a:cubicBezTo>
                  <a:pt x="268" y="585"/>
                  <a:pt x="262" y="574"/>
                  <a:pt x="262" y="574"/>
                </a:cubicBezTo>
                <a:cubicBezTo>
                  <a:pt x="262" y="574"/>
                  <a:pt x="249" y="575"/>
                  <a:pt x="248" y="576"/>
                </a:cubicBezTo>
                <a:cubicBezTo>
                  <a:pt x="247" y="577"/>
                  <a:pt x="242" y="579"/>
                  <a:pt x="240" y="579"/>
                </a:cubicBezTo>
                <a:cubicBezTo>
                  <a:pt x="238" y="579"/>
                  <a:pt x="231" y="568"/>
                  <a:pt x="231" y="568"/>
                </a:cubicBezTo>
                <a:cubicBezTo>
                  <a:pt x="231" y="568"/>
                  <a:pt x="233" y="560"/>
                  <a:pt x="233" y="559"/>
                </a:cubicBezTo>
                <a:cubicBezTo>
                  <a:pt x="233" y="559"/>
                  <a:pt x="224" y="551"/>
                  <a:pt x="220" y="552"/>
                </a:cubicBezTo>
                <a:cubicBezTo>
                  <a:pt x="216" y="553"/>
                  <a:pt x="204" y="553"/>
                  <a:pt x="204" y="553"/>
                </a:cubicBezTo>
                <a:cubicBezTo>
                  <a:pt x="204" y="553"/>
                  <a:pt x="197" y="553"/>
                  <a:pt x="196" y="556"/>
                </a:cubicBezTo>
                <a:cubicBezTo>
                  <a:pt x="196" y="559"/>
                  <a:pt x="192" y="570"/>
                  <a:pt x="191" y="570"/>
                </a:cubicBezTo>
                <a:cubicBezTo>
                  <a:pt x="191" y="571"/>
                  <a:pt x="180" y="570"/>
                  <a:pt x="177" y="572"/>
                </a:cubicBezTo>
                <a:cubicBezTo>
                  <a:pt x="174" y="574"/>
                  <a:pt x="168" y="577"/>
                  <a:pt x="171" y="581"/>
                </a:cubicBezTo>
                <a:cubicBezTo>
                  <a:pt x="174" y="585"/>
                  <a:pt x="178" y="589"/>
                  <a:pt x="182" y="592"/>
                </a:cubicBezTo>
                <a:cubicBezTo>
                  <a:pt x="185" y="594"/>
                  <a:pt x="195" y="593"/>
                  <a:pt x="196" y="595"/>
                </a:cubicBezTo>
                <a:cubicBezTo>
                  <a:pt x="197" y="596"/>
                  <a:pt x="191" y="603"/>
                  <a:pt x="187" y="604"/>
                </a:cubicBezTo>
                <a:cubicBezTo>
                  <a:pt x="183" y="604"/>
                  <a:pt x="178" y="611"/>
                  <a:pt x="177" y="612"/>
                </a:cubicBezTo>
                <a:cubicBezTo>
                  <a:pt x="177" y="613"/>
                  <a:pt x="160" y="614"/>
                  <a:pt x="160" y="614"/>
                </a:cubicBezTo>
                <a:cubicBezTo>
                  <a:pt x="160" y="614"/>
                  <a:pt x="150" y="615"/>
                  <a:pt x="149" y="614"/>
                </a:cubicBezTo>
                <a:cubicBezTo>
                  <a:pt x="148" y="613"/>
                  <a:pt x="132" y="594"/>
                  <a:pt x="131" y="595"/>
                </a:cubicBezTo>
                <a:cubicBezTo>
                  <a:pt x="131" y="596"/>
                  <a:pt x="124" y="599"/>
                  <a:pt x="123" y="600"/>
                </a:cubicBezTo>
                <a:cubicBezTo>
                  <a:pt x="122" y="600"/>
                  <a:pt x="99" y="617"/>
                  <a:pt x="97" y="618"/>
                </a:cubicBezTo>
                <a:cubicBezTo>
                  <a:pt x="95" y="619"/>
                  <a:pt x="76" y="619"/>
                  <a:pt x="75" y="619"/>
                </a:cubicBezTo>
                <a:cubicBezTo>
                  <a:pt x="74" y="618"/>
                  <a:pt x="59" y="610"/>
                  <a:pt x="55" y="611"/>
                </a:cubicBezTo>
                <a:cubicBezTo>
                  <a:pt x="52" y="612"/>
                  <a:pt x="43" y="620"/>
                  <a:pt x="42" y="620"/>
                </a:cubicBezTo>
                <a:cubicBezTo>
                  <a:pt x="41" y="619"/>
                  <a:pt x="46" y="602"/>
                  <a:pt x="46" y="602"/>
                </a:cubicBezTo>
                <a:cubicBezTo>
                  <a:pt x="44" y="595"/>
                  <a:pt x="44" y="595"/>
                  <a:pt x="44" y="595"/>
                </a:cubicBezTo>
                <a:cubicBezTo>
                  <a:pt x="44" y="595"/>
                  <a:pt x="35" y="591"/>
                  <a:pt x="33" y="591"/>
                </a:cubicBezTo>
                <a:cubicBezTo>
                  <a:pt x="32" y="592"/>
                  <a:pt x="24" y="596"/>
                  <a:pt x="24" y="596"/>
                </a:cubicBezTo>
                <a:cubicBezTo>
                  <a:pt x="24" y="596"/>
                  <a:pt x="21" y="601"/>
                  <a:pt x="19" y="599"/>
                </a:cubicBezTo>
                <a:cubicBezTo>
                  <a:pt x="17" y="597"/>
                  <a:pt x="6" y="586"/>
                  <a:pt x="6" y="586"/>
                </a:cubicBezTo>
                <a:cubicBezTo>
                  <a:pt x="6" y="586"/>
                  <a:pt x="4" y="578"/>
                  <a:pt x="6" y="576"/>
                </a:cubicBezTo>
                <a:cubicBezTo>
                  <a:pt x="7" y="574"/>
                  <a:pt x="14" y="569"/>
                  <a:pt x="15" y="567"/>
                </a:cubicBezTo>
                <a:cubicBezTo>
                  <a:pt x="15" y="564"/>
                  <a:pt x="12" y="557"/>
                  <a:pt x="11" y="557"/>
                </a:cubicBezTo>
                <a:cubicBezTo>
                  <a:pt x="10" y="556"/>
                  <a:pt x="0" y="550"/>
                  <a:pt x="0" y="549"/>
                </a:cubicBezTo>
                <a:cubicBezTo>
                  <a:pt x="0" y="547"/>
                  <a:pt x="11" y="525"/>
                  <a:pt x="11" y="525"/>
                </a:cubicBezTo>
                <a:cubicBezTo>
                  <a:pt x="18" y="512"/>
                  <a:pt x="18" y="512"/>
                  <a:pt x="18" y="512"/>
                </a:cubicBezTo>
                <a:cubicBezTo>
                  <a:pt x="18" y="512"/>
                  <a:pt x="25" y="505"/>
                  <a:pt x="26" y="504"/>
                </a:cubicBezTo>
                <a:cubicBezTo>
                  <a:pt x="27" y="503"/>
                  <a:pt x="29" y="495"/>
                  <a:pt x="29" y="495"/>
                </a:cubicBezTo>
                <a:cubicBezTo>
                  <a:pt x="22" y="483"/>
                  <a:pt x="22" y="483"/>
                  <a:pt x="22" y="483"/>
                </a:cubicBezTo>
                <a:cubicBezTo>
                  <a:pt x="20" y="470"/>
                  <a:pt x="20" y="470"/>
                  <a:pt x="20" y="470"/>
                </a:cubicBezTo>
                <a:cubicBezTo>
                  <a:pt x="37" y="440"/>
                  <a:pt x="37" y="440"/>
                  <a:pt x="37" y="440"/>
                </a:cubicBezTo>
                <a:cubicBezTo>
                  <a:pt x="51" y="404"/>
                  <a:pt x="51" y="404"/>
                  <a:pt x="51" y="404"/>
                </a:cubicBezTo>
                <a:cubicBezTo>
                  <a:pt x="51" y="404"/>
                  <a:pt x="55" y="384"/>
                  <a:pt x="55" y="382"/>
                </a:cubicBezTo>
                <a:cubicBezTo>
                  <a:pt x="55" y="381"/>
                  <a:pt x="59" y="370"/>
                  <a:pt x="59" y="370"/>
                </a:cubicBezTo>
                <a:cubicBezTo>
                  <a:pt x="67" y="341"/>
                  <a:pt x="67" y="341"/>
                  <a:pt x="67" y="341"/>
                </a:cubicBezTo>
                <a:cubicBezTo>
                  <a:pt x="73" y="322"/>
                  <a:pt x="73" y="322"/>
                  <a:pt x="73" y="322"/>
                </a:cubicBezTo>
                <a:cubicBezTo>
                  <a:pt x="88" y="305"/>
                  <a:pt x="88" y="305"/>
                  <a:pt x="88" y="305"/>
                </a:cubicBezTo>
                <a:cubicBezTo>
                  <a:pt x="91" y="293"/>
                  <a:pt x="91" y="293"/>
                  <a:pt x="91" y="293"/>
                </a:cubicBezTo>
                <a:cubicBezTo>
                  <a:pt x="101" y="288"/>
                  <a:pt x="101" y="288"/>
                  <a:pt x="101" y="288"/>
                </a:cubicBezTo>
                <a:cubicBezTo>
                  <a:pt x="101" y="288"/>
                  <a:pt x="113" y="290"/>
                  <a:pt x="114" y="289"/>
                </a:cubicBezTo>
                <a:cubicBezTo>
                  <a:pt x="114" y="288"/>
                  <a:pt x="116" y="271"/>
                  <a:pt x="115" y="270"/>
                </a:cubicBezTo>
                <a:cubicBezTo>
                  <a:pt x="114" y="269"/>
                  <a:pt x="119" y="252"/>
                  <a:pt x="119" y="252"/>
                </a:cubicBezTo>
                <a:cubicBezTo>
                  <a:pt x="134" y="237"/>
                  <a:pt x="134" y="237"/>
                  <a:pt x="134" y="237"/>
                </a:cubicBezTo>
                <a:cubicBezTo>
                  <a:pt x="158" y="217"/>
                  <a:pt x="158" y="217"/>
                  <a:pt x="158" y="217"/>
                </a:cubicBezTo>
                <a:cubicBezTo>
                  <a:pt x="168" y="199"/>
                  <a:pt x="168" y="199"/>
                  <a:pt x="168" y="199"/>
                </a:cubicBezTo>
                <a:cubicBezTo>
                  <a:pt x="168" y="199"/>
                  <a:pt x="178" y="189"/>
                  <a:pt x="178" y="187"/>
                </a:cubicBezTo>
                <a:cubicBezTo>
                  <a:pt x="178" y="186"/>
                  <a:pt x="177" y="169"/>
                  <a:pt x="177" y="169"/>
                </a:cubicBezTo>
                <a:cubicBezTo>
                  <a:pt x="187" y="161"/>
                  <a:pt x="187" y="161"/>
                  <a:pt x="187" y="161"/>
                </a:cubicBezTo>
                <a:cubicBezTo>
                  <a:pt x="195" y="152"/>
                  <a:pt x="195" y="152"/>
                  <a:pt x="195" y="152"/>
                </a:cubicBezTo>
                <a:cubicBezTo>
                  <a:pt x="196" y="137"/>
                  <a:pt x="196" y="137"/>
                  <a:pt x="196" y="137"/>
                </a:cubicBezTo>
                <a:cubicBezTo>
                  <a:pt x="197" y="111"/>
                  <a:pt x="197" y="111"/>
                  <a:pt x="197" y="111"/>
                </a:cubicBezTo>
                <a:cubicBezTo>
                  <a:pt x="196" y="100"/>
                  <a:pt x="196" y="100"/>
                  <a:pt x="196" y="100"/>
                </a:cubicBezTo>
                <a:cubicBezTo>
                  <a:pt x="196" y="100"/>
                  <a:pt x="187" y="92"/>
                  <a:pt x="186" y="91"/>
                </a:cubicBezTo>
                <a:cubicBezTo>
                  <a:pt x="185" y="89"/>
                  <a:pt x="186" y="76"/>
                  <a:pt x="186" y="76"/>
                </a:cubicBezTo>
                <a:cubicBezTo>
                  <a:pt x="184" y="56"/>
                  <a:pt x="184" y="56"/>
                  <a:pt x="184" y="56"/>
                </a:cubicBezTo>
                <a:cubicBezTo>
                  <a:pt x="183" y="40"/>
                  <a:pt x="183" y="40"/>
                  <a:pt x="183" y="40"/>
                </a:cubicBezTo>
                <a:cubicBezTo>
                  <a:pt x="186" y="39"/>
                  <a:pt x="186" y="39"/>
                  <a:pt x="186" y="39"/>
                </a:cubicBezTo>
                <a:cubicBezTo>
                  <a:pt x="201" y="48"/>
                  <a:pt x="201" y="48"/>
                  <a:pt x="201" y="48"/>
                </a:cubicBezTo>
                <a:cubicBezTo>
                  <a:pt x="212" y="63"/>
                  <a:pt x="212" y="63"/>
                  <a:pt x="212" y="63"/>
                </a:cubicBezTo>
                <a:cubicBezTo>
                  <a:pt x="215" y="66"/>
                  <a:pt x="215" y="66"/>
                  <a:pt x="215" y="66"/>
                </a:cubicBezTo>
                <a:cubicBezTo>
                  <a:pt x="227" y="61"/>
                  <a:pt x="227" y="61"/>
                  <a:pt x="227" y="61"/>
                </a:cubicBezTo>
                <a:cubicBezTo>
                  <a:pt x="221" y="49"/>
                  <a:pt x="221" y="49"/>
                  <a:pt x="221" y="49"/>
                </a:cubicBezTo>
                <a:cubicBezTo>
                  <a:pt x="222" y="39"/>
                  <a:pt x="222" y="39"/>
                  <a:pt x="222" y="39"/>
                </a:cubicBezTo>
                <a:cubicBezTo>
                  <a:pt x="224" y="33"/>
                  <a:pt x="224" y="33"/>
                  <a:pt x="224" y="33"/>
                </a:cubicBezTo>
                <a:cubicBezTo>
                  <a:pt x="236" y="52"/>
                  <a:pt x="236" y="52"/>
                  <a:pt x="236" y="52"/>
                </a:cubicBezTo>
                <a:cubicBezTo>
                  <a:pt x="254" y="60"/>
                  <a:pt x="254" y="60"/>
                  <a:pt x="254" y="60"/>
                </a:cubicBezTo>
                <a:cubicBezTo>
                  <a:pt x="259" y="65"/>
                  <a:pt x="259" y="65"/>
                  <a:pt x="259" y="65"/>
                </a:cubicBezTo>
                <a:cubicBezTo>
                  <a:pt x="251" y="85"/>
                  <a:pt x="251" y="85"/>
                  <a:pt x="251" y="85"/>
                </a:cubicBezTo>
                <a:cubicBezTo>
                  <a:pt x="251" y="85"/>
                  <a:pt x="248" y="91"/>
                  <a:pt x="248" y="93"/>
                </a:cubicBezTo>
                <a:cubicBezTo>
                  <a:pt x="248" y="94"/>
                  <a:pt x="247" y="98"/>
                  <a:pt x="247" y="98"/>
                </a:cubicBezTo>
                <a:cubicBezTo>
                  <a:pt x="254" y="100"/>
                  <a:pt x="254" y="100"/>
                  <a:pt x="254" y="100"/>
                </a:cubicBezTo>
                <a:cubicBezTo>
                  <a:pt x="267" y="93"/>
                  <a:pt x="267" y="93"/>
                  <a:pt x="267" y="93"/>
                </a:cubicBezTo>
                <a:cubicBezTo>
                  <a:pt x="271" y="85"/>
                  <a:pt x="271" y="85"/>
                  <a:pt x="271" y="85"/>
                </a:cubicBezTo>
                <a:cubicBezTo>
                  <a:pt x="275" y="74"/>
                  <a:pt x="275" y="74"/>
                  <a:pt x="275" y="74"/>
                </a:cubicBezTo>
                <a:cubicBezTo>
                  <a:pt x="275" y="58"/>
                  <a:pt x="275" y="58"/>
                  <a:pt x="275" y="58"/>
                </a:cubicBezTo>
                <a:cubicBezTo>
                  <a:pt x="275" y="58"/>
                  <a:pt x="276" y="54"/>
                  <a:pt x="277" y="55"/>
                </a:cubicBezTo>
                <a:cubicBezTo>
                  <a:pt x="281" y="59"/>
                  <a:pt x="281" y="59"/>
                  <a:pt x="281" y="59"/>
                </a:cubicBezTo>
                <a:cubicBezTo>
                  <a:pt x="281" y="59"/>
                  <a:pt x="284" y="65"/>
                  <a:pt x="284" y="66"/>
                </a:cubicBezTo>
                <a:cubicBezTo>
                  <a:pt x="285" y="67"/>
                  <a:pt x="287" y="72"/>
                  <a:pt x="287" y="72"/>
                </a:cubicBezTo>
                <a:cubicBezTo>
                  <a:pt x="296" y="71"/>
                  <a:pt x="296" y="71"/>
                  <a:pt x="296" y="71"/>
                </a:cubicBezTo>
                <a:cubicBezTo>
                  <a:pt x="301" y="65"/>
                  <a:pt x="301" y="65"/>
                  <a:pt x="301" y="65"/>
                </a:cubicBezTo>
                <a:cubicBezTo>
                  <a:pt x="301" y="52"/>
                  <a:pt x="301" y="52"/>
                  <a:pt x="301" y="52"/>
                </a:cubicBezTo>
                <a:cubicBezTo>
                  <a:pt x="301" y="48"/>
                  <a:pt x="301" y="48"/>
                  <a:pt x="301" y="48"/>
                </a:cubicBezTo>
                <a:cubicBezTo>
                  <a:pt x="301" y="48"/>
                  <a:pt x="309" y="53"/>
                  <a:pt x="310" y="55"/>
                </a:cubicBezTo>
                <a:cubicBezTo>
                  <a:pt x="312" y="56"/>
                  <a:pt x="316" y="57"/>
                  <a:pt x="317" y="57"/>
                </a:cubicBezTo>
                <a:cubicBezTo>
                  <a:pt x="318" y="57"/>
                  <a:pt x="327" y="57"/>
                  <a:pt x="327" y="57"/>
                </a:cubicBezTo>
                <a:cubicBezTo>
                  <a:pt x="337" y="50"/>
                  <a:pt x="337" y="50"/>
                  <a:pt x="337" y="50"/>
                </a:cubicBezTo>
                <a:cubicBezTo>
                  <a:pt x="343" y="41"/>
                  <a:pt x="343" y="41"/>
                  <a:pt x="343" y="41"/>
                </a:cubicBezTo>
                <a:cubicBezTo>
                  <a:pt x="346" y="34"/>
                  <a:pt x="346" y="34"/>
                  <a:pt x="346" y="34"/>
                </a:cubicBezTo>
                <a:cubicBezTo>
                  <a:pt x="351" y="25"/>
                  <a:pt x="351" y="25"/>
                  <a:pt x="351" y="25"/>
                </a:cubicBezTo>
                <a:cubicBezTo>
                  <a:pt x="354" y="18"/>
                  <a:pt x="354" y="18"/>
                  <a:pt x="354" y="18"/>
                </a:cubicBezTo>
                <a:cubicBezTo>
                  <a:pt x="350" y="13"/>
                  <a:pt x="350" y="13"/>
                  <a:pt x="350" y="13"/>
                </a:cubicBezTo>
                <a:cubicBezTo>
                  <a:pt x="349" y="8"/>
                  <a:pt x="349" y="8"/>
                  <a:pt x="349" y="8"/>
                </a:cubicBezTo>
                <a:cubicBezTo>
                  <a:pt x="350" y="1"/>
                  <a:pt x="350" y="1"/>
                  <a:pt x="350" y="1"/>
                </a:cubicBezTo>
                <a:cubicBezTo>
                  <a:pt x="363" y="3"/>
                  <a:pt x="363" y="3"/>
                  <a:pt x="363" y="3"/>
                </a:cubicBezTo>
                <a:cubicBezTo>
                  <a:pt x="372" y="9"/>
                  <a:pt x="372" y="9"/>
                  <a:pt x="372" y="9"/>
                </a:cubicBezTo>
                <a:cubicBezTo>
                  <a:pt x="378" y="14"/>
                  <a:pt x="378" y="14"/>
                  <a:pt x="378" y="14"/>
                </a:cubicBezTo>
                <a:cubicBezTo>
                  <a:pt x="384" y="11"/>
                  <a:pt x="384" y="11"/>
                  <a:pt x="384" y="11"/>
                </a:cubicBezTo>
                <a:cubicBezTo>
                  <a:pt x="390" y="5"/>
                  <a:pt x="390" y="5"/>
                  <a:pt x="390" y="5"/>
                </a:cubicBezTo>
                <a:cubicBezTo>
                  <a:pt x="395" y="0"/>
                  <a:pt x="395" y="0"/>
                  <a:pt x="395" y="0"/>
                </a:cubicBezTo>
                <a:cubicBezTo>
                  <a:pt x="395" y="0"/>
                  <a:pt x="399" y="1"/>
                  <a:pt x="399" y="1"/>
                </a:cubicBezTo>
                <a:cubicBezTo>
                  <a:pt x="398" y="2"/>
                  <a:pt x="392" y="13"/>
                  <a:pt x="392" y="13"/>
                </a:cubicBezTo>
                <a:cubicBezTo>
                  <a:pt x="392" y="13"/>
                  <a:pt x="395" y="19"/>
                  <a:pt x="396" y="20"/>
                </a:cubicBezTo>
                <a:cubicBezTo>
                  <a:pt x="398" y="21"/>
                  <a:pt x="400" y="24"/>
                  <a:pt x="401" y="23"/>
                </a:cubicBezTo>
                <a:cubicBezTo>
                  <a:pt x="401" y="22"/>
                  <a:pt x="405" y="17"/>
                  <a:pt x="405" y="17"/>
                </a:cubicBezTo>
                <a:cubicBezTo>
                  <a:pt x="408" y="14"/>
                  <a:pt x="408" y="14"/>
                  <a:pt x="408" y="14"/>
                </a:cubicBezTo>
                <a:cubicBezTo>
                  <a:pt x="408" y="14"/>
                  <a:pt x="415" y="12"/>
                  <a:pt x="417" y="14"/>
                </a:cubicBezTo>
                <a:cubicBezTo>
                  <a:pt x="418" y="16"/>
                  <a:pt x="423" y="22"/>
                  <a:pt x="423" y="22"/>
                </a:cubicBezTo>
                <a:cubicBezTo>
                  <a:pt x="430" y="22"/>
                  <a:pt x="430" y="22"/>
                  <a:pt x="430" y="22"/>
                </a:cubicBezTo>
                <a:cubicBezTo>
                  <a:pt x="437" y="19"/>
                  <a:pt x="437" y="19"/>
                  <a:pt x="437" y="19"/>
                </a:cubicBezTo>
                <a:cubicBezTo>
                  <a:pt x="437" y="19"/>
                  <a:pt x="443" y="18"/>
                  <a:pt x="443" y="19"/>
                </a:cubicBezTo>
                <a:cubicBezTo>
                  <a:pt x="443" y="20"/>
                  <a:pt x="445" y="37"/>
                  <a:pt x="445" y="37"/>
                </a:cubicBezTo>
                <a:cubicBezTo>
                  <a:pt x="441" y="42"/>
                  <a:pt x="441" y="42"/>
                  <a:pt x="441" y="42"/>
                </a:cubicBezTo>
                <a:cubicBezTo>
                  <a:pt x="437" y="49"/>
                  <a:pt x="437" y="49"/>
                  <a:pt x="437" y="49"/>
                </a:cubicBezTo>
                <a:cubicBezTo>
                  <a:pt x="440" y="57"/>
                  <a:pt x="440" y="57"/>
                  <a:pt x="440" y="57"/>
                </a:cubicBezTo>
                <a:cubicBezTo>
                  <a:pt x="445" y="60"/>
                  <a:pt x="445" y="60"/>
                  <a:pt x="445" y="60"/>
                </a:cubicBezTo>
                <a:cubicBezTo>
                  <a:pt x="447" y="56"/>
                  <a:pt x="447" y="56"/>
                  <a:pt x="447" y="56"/>
                </a:cubicBezTo>
                <a:cubicBezTo>
                  <a:pt x="447" y="56"/>
                  <a:pt x="451" y="51"/>
                  <a:pt x="451" y="51"/>
                </a:cubicBezTo>
                <a:cubicBezTo>
                  <a:pt x="452" y="51"/>
                  <a:pt x="457" y="54"/>
                  <a:pt x="457" y="56"/>
                </a:cubicBezTo>
                <a:cubicBezTo>
                  <a:pt x="457" y="57"/>
                  <a:pt x="456" y="62"/>
                  <a:pt x="457" y="64"/>
                </a:cubicBezTo>
                <a:cubicBezTo>
                  <a:pt x="457" y="65"/>
                  <a:pt x="466" y="69"/>
                  <a:pt x="466" y="69"/>
                </a:cubicBezTo>
                <a:cubicBezTo>
                  <a:pt x="475" y="69"/>
                  <a:pt x="475" y="69"/>
                  <a:pt x="475" y="69"/>
                </a:cubicBezTo>
                <a:cubicBezTo>
                  <a:pt x="475" y="69"/>
                  <a:pt x="478" y="62"/>
                  <a:pt x="478" y="61"/>
                </a:cubicBezTo>
                <a:cubicBezTo>
                  <a:pt x="479" y="60"/>
                  <a:pt x="481" y="54"/>
                  <a:pt x="481" y="54"/>
                </a:cubicBezTo>
                <a:cubicBezTo>
                  <a:pt x="488" y="47"/>
                  <a:pt x="488" y="47"/>
                  <a:pt x="488" y="47"/>
                </a:cubicBezTo>
                <a:cubicBezTo>
                  <a:pt x="496" y="55"/>
                  <a:pt x="496" y="55"/>
                  <a:pt x="496" y="55"/>
                </a:cubicBezTo>
                <a:cubicBezTo>
                  <a:pt x="501" y="78"/>
                  <a:pt x="501" y="78"/>
                  <a:pt x="501" y="78"/>
                </a:cubicBezTo>
                <a:cubicBezTo>
                  <a:pt x="505" y="100"/>
                  <a:pt x="505" y="100"/>
                  <a:pt x="505" y="100"/>
                </a:cubicBezTo>
                <a:cubicBezTo>
                  <a:pt x="501" y="104"/>
                  <a:pt x="501" y="104"/>
                  <a:pt x="501" y="104"/>
                </a:cubicBezTo>
                <a:cubicBezTo>
                  <a:pt x="494" y="106"/>
                  <a:pt x="494" y="106"/>
                  <a:pt x="494" y="106"/>
                </a:cubicBezTo>
                <a:cubicBezTo>
                  <a:pt x="498" y="113"/>
                  <a:pt x="498" y="113"/>
                  <a:pt x="498" y="113"/>
                </a:cubicBezTo>
                <a:cubicBezTo>
                  <a:pt x="501" y="121"/>
                  <a:pt x="501" y="121"/>
                  <a:pt x="501" y="121"/>
                </a:cubicBezTo>
                <a:cubicBezTo>
                  <a:pt x="500" y="131"/>
                  <a:pt x="500" y="131"/>
                  <a:pt x="500" y="131"/>
                </a:cubicBezTo>
                <a:cubicBezTo>
                  <a:pt x="497" y="132"/>
                  <a:pt x="497" y="132"/>
                  <a:pt x="497" y="132"/>
                </a:cubicBezTo>
                <a:cubicBezTo>
                  <a:pt x="497" y="132"/>
                  <a:pt x="496" y="144"/>
                  <a:pt x="496" y="146"/>
                </a:cubicBezTo>
                <a:cubicBezTo>
                  <a:pt x="496" y="148"/>
                  <a:pt x="497" y="156"/>
                  <a:pt x="497" y="156"/>
                </a:cubicBezTo>
                <a:cubicBezTo>
                  <a:pt x="507" y="164"/>
                  <a:pt x="507" y="164"/>
                  <a:pt x="507" y="164"/>
                </a:cubicBezTo>
                <a:cubicBezTo>
                  <a:pt x="516" y="166"/>
                  <a:pt x="516" y="166"/>
                  <a:pt x="516" y="166"/>
                </a:cubicBezTo>
                <a:cubicBezTo>
                  <a:pt x="525" y="169"/>
                  <a:pt x="525" y="169"/>
                  <a:pt x="525" y="169"/>
                </a:cubicBezTo>
                <a:cubicBezTo>
                  <a:pt x="525" y="169"/>
                  <a:pt x="523" y="179"/>
                  <a:pt x="522" y="180"/>
                </a:cubicBezTo>
                <a:cubicBezTo>
                  <a:pt x="520" y="182"/>
                  <a:pt x="518" y="187"/>
                  <a:pt x="518" y="187"/>
                </a:cubicBezTo>
                <a:cubicBezTo>
                  <a:pt x="533" y="203"/>
                  <a:pt x="533" y="203"/>
                  <a:pt x="533" y="203"/>
                </a:cubicBezTo>
                <a:cubicBezTo>
                  <a:pt x="533" y="203"/>
                  <a:pt x="551" y="219"/>
                  <a:pt x="552" y="221"/>
                </a:cubicBezTo>
                <a:cubicBezTo>
                  <a:pt x="552" y="222"/>
                  <a:pt x="556" y="235"/>
                  <a:pt x="556" y="235"/>
                </a:cubicBezTo>
                <a:cubicBezTo>
                  <a:pt x="547" y="246"/>
                  <a:pt x="547" y="246"/>
                  <a:pt x="547" y="246"/>
                </a:cubicBezTo>
                <a:cubicBezTo>
                  <a:pt x="552" y="251"/>
                  <a:pt x="552" y="251"/>
                  <a:pt x="552" y="251"/>
                </a:cubicBezTo>
                <a:cubicBezTo>
                  <a:pt x="551" y="262"/>
                  <a:pt x="551" y="262"/>
                  <a:pt x="551" y="262"/>
                </a:cubicBezTo>
                <a:cubicBezTo>
                  <a:pt x="552" y="275"/>
                  <a:pt x="552" y="275"/>
                  <a:pt x="552" y="275"/>
                </a:cubicBezTo>
                <a:cubicBezTo>
                  <a:pt x="552" y="275"/>
                  <a:pt x="560" y="283"/>
                  <a:pt x="561" y="284"/>
                </a:cubicBezTo>
                <a:cubicBezTo>
                  <a:pt x="562" y="285"/>
                  <a:pt x="569" y="291"/>
                  <a:pt x="569" y="291"/>
                </a:cubicBezTo>
                <a:cubicBezTo>
                  <a:pt x="569" y="291"/>
                  <a:pt x="565" y="298"/>
                  <a:pt x="564" y="299"/>
                </a:cubicBezTo>
                <a:cubicBezTo>
                  <a:pt x="562" y="300"/>
                  <a:pt x="557" y="304"/>
                  <a:pt x="556" y="304"/>
                </a:cubicBezTo>
                <a:cubicBezTo>
                  <a:pt x="555" y="304"/>
                  <a:pt x="549" y="299"/>
                  <a:pt x="549" y="299"/>
                </a:cubicBezTo>
                <a:cubicBezTo>
                  <a:pt x="549" y="299"/>
                  <a:pt x="545" y="297"/>
                  <a:pt x="544" y="299"/>
                </a:cubicBezTo>
                <a:cubicBezTo>
                  <a:pt x="544" y="301"/>
                  <a:pt x="541" y="306"/>
                  <a:pt x="541" y="306"/>
                </a:cubicBezTo>
                <a:cubicBezTo>
                  <a:pt x="530" y="301"/>
                  <a:pt x="530" y="301"/>
                  <a:pt x="530" y="301"/>
                </a:cubicBezTo>
                <a:cubicBezTo>
                  <a:pt x="526" y="297"/>
                  <a:pt x="526" y="297"/>
                  <a:pt x="526" y="297"/>
                </a:cubicBezTo>
                <a:cubicBezTo>
                  <a:pt x="526" y="297"/>
                  <a:pt x="523" y="297"/>
                  <a:pt x="522" y="298"/>
                </a:cubicBezTo>
                <a:cubicBezTo>
                  <a:pt x="521" y="300"/>
                  <a:pt x="542" y="358"/>
                  <a:pt x="542" y="358"/>
                </a:cubicBezTo>
                <a:cubicBezTo>
                  <a:pt x="542" y="358"/>
                  <a:pt x="539" y="596"/>
                  <a:pt x="536" y="596"/>
                </a:cubicBezTo>
                <a:cubicBezTo>
                  <a:pt x="533" y="596"/>
                  <a:pt x="467" y="612"/>
                  <a:pt x="467" y="612"/>
                </a:cubicBezTo>
                <a:cubicBezTo>
                  <a:pt x="404" y="622"/>
                  <a:pt x="404" y="622"/>
                  <a:pt x="404" y="622"/>
                </a:cubicBezTo>
                <a:lnTo>
                  <a:pt x="371" y="629"/>
                </a:lnTo>
                <a:close/>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2" name="Freeform 21"/>
          <p:cNvSpPr/>
          <p:nvPr/>
        </p:nvSpPr>
        <p:spPr bwMode="auto">
          <a:xfrm>
            <a:off x="1939572" y="4844149"/>
            <a:ext cx="2216674" cy="2250158"/>
          </a:xfrm>
          <a:custGeom>
            <a:avLst/>
            <a:gdLst/>
            <a:ahLst/>
            <a:cxnLst>
              <a:cxn ang="0">
                <a:pos x="573" y="88"/>
              </a:cxn>
              <a:cxn ang="0">
                <a:pos x="626" y="150"/>
              </a:cxn>
              <a:cxn ang="0">
                <a:pos x="632" y="188"/>
              </a:cxn>
              <a:cxn ang="0">
                <a:pos x="624" y="213"/>
              </a:cxn>
              <a:cxn ang="0">
                <a:pos x="671" y="286"/>
              </a:cxn>
              <a:cxn ang="0">
                <a:pos x="724" y="344"/>
              </a:cxn>
              <a:cxn ang="0">
                <a:pos x="767" y="385"/>
              </a:cxn>
              <a:cxn ang="0">
                <a:pos x="825" y="420"/>
              </a:cxn>
              <a:cxn ang="0">
                <a:pos x="856" y="448"/>
              </a:cxn>
              <a:cxn ang="0">
                <a:pos x="883" y="490"/>
              </a:cxn>
              <a:cxn ang="0">
                <a:pos x="819" y="533"/>
              </a:cxn>
              <a:cxn ang="0">
                <a:pos x="750" y="613"/>
              </a:cxn>
              <a:cxn ang="0">
                <a:pos x="707" y="661"/>
              </a:cxn>
              <a:cxn ang="0">
                <a:pos x="739" y="758"/>
              </a:cxn>
              <a:cxn ang="0">
                <a:pos x="756" y="790"/>
              </a:cxn>
              <a:cxn ang="0">
                <a:pos x="725" y="840"/>
              </a:cxn>
              <a:cxn ang="0">
                <a:pos x="661" y="797"/>
              </a:cxn>
              <a:cxn ang="0">
                <a:pos x="599" y="782"/>
              </a:cxn>
              <a:cxn ang="0">
                <a:pos x="515" y="809"/>
              </a:cxn>
              <a:cxn ang="0">
                <a:pos x="455" y="853"/>
              </a:cxn>
              <a:cxn ang="0">
                <a:pos x="393" y="856"/>
              </a:cxn>
              <a:cxn ang="0">
                <a:pos x="358" y="819"/>
              </a:cxn>
              <a:cxn ang="0">
                <a:pos x="300" y="824"/>
              </a:cxn>
              <a:cxn ang="0">
                <a:pos x="279" y="799"/>
              </a:cxn>
              <a:cxn ang="0">
                <a:pos x="267" y="874"/>
              </a:cxn>
              <a:cxn ang="0">
                <a:pos x="216" y="880"/>
              </a:cxn>
              <a:cxn ang="0">
                <a:pos x="193" y="835"/>
              </a:cxn>
              <a:cxn ang="0">
                <a:pos x="137" y="818"/>
              </a:cxn>
              <a:cxn ang="0">
                <a:pos x="93" y="828"/>
              </a:cxn>
              <a:cxn ang="0">
                <a:pos x="191" y="778"/>
              </a:cxn>
              <a:cxn ang="0">
                <a:pos x="205" y="751"/>
              </a:cxn>
              <a:cxn ang="0">
                <a:pos x="217" y="696"/>
              </a:cxn>
              <a:cxn ang="0">
                <a:pos x="188" y="573"/>
              </a:cxn>
              <a:cxn ang="0">
                <a:pos x="242" y="518"/>
              </a:cxn>
              <a:cxn ang="0">
                <a:pos x="276" y="502"/>
              </a:cxn>
              <a:cxn ang="0">
                <a:pos x="266" y="444"/>
              </a:cxn>
              <a:cxn ang="0">
                <a:pos x="228" y="363"/>
              </a:cxn>
              <a:cxn ang="0">
                <a:pos x="226" y="301"/>
              </a:cxn>
              <a:cxn ang="0">
                <a:pos x="191" y="267"/>
              </a:cxn>
              <a:cxn ang="0">
                <a:pos x="162" y="242"/>
              </a:cxn>
              <a:cxn ang="0">
                <a:pos x="126" y="214"/>
              </a:cxn>
              <a:cxn ang="0">
                <a:pos x="87" y="201"/>
              </a:cxn>
              <a:cxn ang="0">
                <a:pos x="42" y="257"/>
              </a:cxn>
              <a:cxn ang="0">
                <a:pos x="0" y="171"/>
              </a:cxn>
              <a:cxn ang="0">
                <a:pos x="52" y="93"/>
              </a:cxn>
              <a:cxn ang="0">
                <a:pos x="109" y="61"/>
              </a:cxn>
              <a:cxn ang="0">
                <a:pos x="165" y="27"/>
              </a:cxn>
              <a:cxn ang="0">
                <a:pos x="238" y="14"/>
              </a:cxn>
              <a:cxn ang="0">
                <a:pos x="311" y="81"/>
              </a:cxn>
              <a:cxn ang="0">
                <a:pos x="356" y="76"/>
              </a:cxn>
              <a:cxn ang="0">
                <a:pos x="359" y="53"/>
              </a:cxn>
              <a:cxn ang="0">
                <a:pos x="420" y="59"/>
              </a:cxn>
              <a:cxn ang="0">
                <a:pos x="452" y="34"/>
              </a:cxn>
              <a:cxn ang="0">
                <a:pos x="512" y="20"/>
              </a:cxn>
              <a:cxn ang="0">
                <a:pos x="567" y="57"/>
              </a:cxn>
            </a:cxnLst>
            <a:rect l="0" t="0" r="r" b="b"/>
            <a:pathLst>
              <a:path w="890" h="903">
                <a:moveTo>
                  <a:pt x="568" y="55"/>
                </a:moveTo>
                <a:cubicBezTo>
                  <a:pt x="568" y="64"/>
                  <a:pt x="568" y="64"/>
                  <a:pt x="568" y="64"/>
                </a:cubicBezTo>
                <a:cubicBezTo>
                  <a:pt x="568" y="64"/>
                  <a:pt x="561" y="65"/>
                  <a:pt x="560" y="67"/>
                </a:cubicBezTo>
                <a:cubicBezTo>
                  <a:pt x="559" y="68"/>
                  <a:pt x="555" y="68"/>
                  <a:pt x="558" y="72"/>
                </a:cubicBezTo>
                <a:cubicBezTo>
                  <a:pt x="560" y="76"/>
                  <a:pt x="562" y="78"/>
                  <a:pt x="566" y="81"/>
                </a:cubicBezTo>
                <a:cubicBezTo>
                  <a:pt x="569" y="85"/>
                  <a:pt x="573" y="88"/>
                  <a:pt x="573" y="88"/>
                </a:cubicBezTo>
                <a:cubicBezTo>
                  <a:pt x="573" y="88"/>
                  <a:pt x="577" y="90"/>
                  <a:pt x="577" y="93"/>
                </a:cubicBezTo>
                <a:cubicBezTo>
                  <a:pt x="577" y="96"/>
                  <a:pt x="579" y="95"/>
                  <a:pt x="577" y="101"/>
                </a:cubicBezTo>
                <a:cubicBezTo>
                  <a:pt x="576" y="106"/>
                  <a:pt x="573" y="107"/>
                  <a:pt x="576" y="110"/>
                </a:cubicBezTo>
                <a:cubicBezTo>
                  <a:pt x="580" y="114"/>
                  <a:pt x="586" y="116"/>
                  <a:pt x="588" y="119"/>
                </a:cubicBezTo>
                <a:cubicBezTo>
                  <a:pt x="589" y="123"/>
                  <a:pt x="589" y="126"/>
                  <a:pt x="593" y="128"/>
                </a:cubicBezTo>
                <a:cubicBezTo>
                  <a:pt x="596" y="130"/>
                  <a:pt x="626" y="150"/>
                  <a:pt x="626" y="150"/>
                </a:cubicBezTo>
                <a:cubicBezTo>
                  <a:pt x="636" y="151"/>
                  <a:pt x="636" y="151"/>
                  <a:pt x="636" y="151"/>
                </a:cubicBezTo>
                <a:cubicBezTo>
                  <a:pt x="636" y="151"/>
                  <a:pt x="630" y="153"/>
                  <a:pt x="632" y="157"/>
                </a:cubicBezTo>
                <a:cubicBezTo>
                  <a:pt x="633" y="161"/>
                  <a:pt x="638" y="165"/>
                  <a:pt x="639" y="166"/>
                </a:cubicBezTo>
                <a:cubicBezTo>
                  <a:pt x="641" y="167"/>
                  <a:pt x="645" y="164"/>
                  <a:pt x="642" y="171"/>
                </a:cubicBezTo>
                <a:cubicBezTo>
                  <a:pt x="638" y="178"/>
                  <a:pt x="638" y="181"/>
                  <a:pt x="637" y="183"/>
                </a:cubicBezTo>
                <a:cubicBezTo>
                  <a:pt x="636" y="185"/>
                  <a:pt x="634" y="188"/>
                  <a:pt x="632" y="188"/>
                </a:cubicBezTo>
                <a:cubicBezTo>
                  <a:pt x="629" y="188"/>
                  <a:pt x="624" y="181"/>
                  <a:pt x="621" y="187"/>
                </a:cubicBezTo>
                <a:cubicBezTo>
                  <a:pt x="619" y="193"/>
                  <a:pt x="625" y="200"/>
                  <a:pt x="626" y="198"/>
                </a:cubicBezTo>
                <a:cubicBezTo>
                  <a:pt x="627" y="197"/>
                  <a:pt x="632" y="197"/>
                  <a:pt x="632" y="197"/>
                </a:cubicBezTo>
                <a:cubicBezTo>
                  <a:pt x="632" y="197"/>
                  <a:pt x="635" y="203"/>
                  <a:pt x="633" y="204"/>
                </a:cubicBezTo>
                <a:cubicBezTo>
                  <a:pt x="630" y="205"/>
                  <a:pt x="629" y="208"/>
                  <a:pt x="627" y="209"/>
                </a:cubicBezTo>
                <a:cubicBezTo>
                  <a:pt x="625" y="209"/>
                  <a:pt x="624" y="211"/>
                  <a:pt x="624" y="213"/>
                </a:cubicBezTo>
                <a:cubicBezTo>
                  <a:pt x="624" y="214"/>
                  <a:pt x="624" y="214"/>
                  <a:pt x="626" y="218"/>
                </a:cubicBezTo>
                <a:cubicBezTo>
                  <a:pt x="628" y="222"/>
                  <a:pt x="631" y="224"/>
                  <a:pt x="633" y="228"/>
                </a:cubicBezTo>
                <a:cubicBezTo>
                  <a:pt x="636" y="231"/>
                  <a:pt x="642" y="238"/>
                  <a:pt x="643" y="240"/>
                </a:cubicBezTo>
                <a:cubicBezTo>
                  <a:pt x="644" y="242"/>
                  <a:pt x="648" y="263"/>
                  <a:pt x="649" y="268"/>
                </a:cubicBezTo>
                <a:cubicBezTo>
                  <a:pt x="651" y="272"/>
                  <a:pt x="646" y="279"/>
                  <a:pt x="651" y="281"/>
                </a:cubicBezTo>
                <a:cubicBezTo>
                  <a:pt x="657" y="283"/>
                  <a:pt x="670" y="283"/>
                  <a:pt x="671" y="286"/>
                </a:cubicBezTo>
                <a:cubicBezTo>
                  <a:pt x="672" y="288"/>
                  <a:pt x="673" y="295"/>
                  <a:pt x="675" y="301"/>
                </a:cubicBezTo>
                <a:cubicBezTo>
                  <a:pt x="677" y="307"/>
                  <a:pt x="683" y="313"/>
                  <a:pt x="686" y="315"/>
                </a:cubicBezTo>
                <a:cubicBezTo>
                  <a:pt x="688" y="317"/>
                  <a:pt x="693" y="316"/>
                  <a:pt x="694" y="318"/>
                </a:cubicBezTo>
                <a:cubicBezTo>
                  <a:pt x="694" y="320"/>
                  <a:pt x="694" y="321"/>
                  <a:pt x="696" y="328"/>
                </a:cubicBezTo>
                <a:cubicBezTo>
                  <a:pt x="698" y="334"/>
                  <a:pt x="702" y="337"/>
                  <a:pt x="709" y="340"/>
                </a:cubicBezTo>
                <a:cubicBezTo>
                  <a:pt x="716" y="344"/>
                  <a:pt x="722" y="343"/>
                  <a:pt x="724" y="344"/>
                </a:cubicBezTo>
                <a:cubicBezTo>
                  <a:pt x="725" y="344"/>
                  <a:pt x="730" y="348"/>
                  <a:pt x="732" y="348"/>
                </a:cubicBezTo>
                <a:cubicBezTo>
                  <a:pt x="734" y="348"/>
                  <a:pt x="736" y="347"/>
                  <a:pt x="740" y="352"/>
                </a:cubicBezTo>
                <a:cubicBezTo>
                  <a:pt x="743" y="357"/>
                  <a:pt x="744" y="353"/>
                  <a:pt x="747" y="361"/>
                </a:cubicBezTo>
                <a:cubicBezTo>
                  <a:pt x="750" y="370"/>
                  <a:pt x="749" y="367"/>
                  <a:pt x="752" y="373"/>
                </a:cubicBezTo>
                <a:cubicBezTo>
                  <a:pt x="754" y="380"/>
                  <a:pt x="749" y="379"/>
                  <a:pt x="756" y="382"/>
                </a:cubicBezTo>
                <a:cubicBezTo>
                  <a:pt x="763" y="385"/>
                  <a:pt x="761" y="383"/>
                  <a:pt x="767" y="385"/>
                </a:cubicBezTo>
                <a:cubicBezTo>
                  <a:pt x="774" y="387"/>
                  <a:pt x="791" y="390"/>
                  <a:pt x="791" y="390"/>
                </a:cubicBezTo>
                <a:cubicBezTo>
                  <a:pt x="791" y="390"/>
                  <a:pt x="802" y="387"/>
                  <a:pt x="803" y="390"/>
                </a:cubicBezTo>
                <a:cubicBezTo>
                  <a:pt x="805" y="393"/>
                  <a:pt x="807" y="400"/>
                  <a:pt x="808" y="404"/>
                </a:cubicBezTo>
                <a:cubicBezTo>
                  <a:pt x="809" y="407"/>
                  <a:pt x="810" y="408"/>
                  <a:pt x="810" y="411"/>
                </a:cubicBezTo>
                <a:cubicBezTo>
                  <a:pt x="810" y="414"/>
                  <a:pt x="805" y="414"/>
                  <a:pt x="811" y="417"/>
                </a:cubicBezTo>
                <a:cubicBezTo>
                  <a:pt x="817" y="420"/>
                  <a:pt x="823" y="420"/>
                  <a:pt x="825" y="420"/>
                </a:cubicBezTo>
                <a:cubicBezTo>
                  <a:pt x="826" y="421"/>
                  <a:pt x="829" y="423"/>
                  <a:pt x="832" y="419"/>
                </a:cubicBezTo>
                <a:cubicBezTo>
                  <a:pt x="835" y="416"/>
                  <a:pt x="834" y="418"/>
                  <a:pt x="834" y="418"/>
                </a:cubicBezTo>
                <a:cubicBezTo>
                  <a:pt x="834" y="418"/>
                  <a:pt x="845" y="415"/>
                  <a:pt x="846" y="417"/>
                </a:cubicBezTo>
                <a:cubicBezTo>
                  <a:pt x="848" y="419"/>
                  <a:pt x="850" y="419"/>
                  <a:pt x="851" y="425"/>
                </a:cubicBezTo>
                <a:cubicBezTo>
                  <a:pt x="852" y="431"/>
                  <a:pt x="852" y="432"/>
                  <a:pt x="853" y="438"/>
                </a:cubicBezTo>
                <a:cubicBezTo>
                  <a:pt x="853" y="444"/>
                  <a:pt x="853" y="447"/>
                  <a:pt x="856" y="448"/>
                </a:cubicBezTo>
                <a:cubicBezTo>
                  <a:pt x="860" y="450"/>
                  <a:pt x="863" y="447"/>
                  <a:pt x="863" y="450"/>
                </a:cubicBezTo>
                <a:cubicBezTo>
                  <a:pt x="864" y="453"/>
                  <a:pt x="879" y="463"/>
                  <a:pt x="879" y="463"/>
                </a:cubicBezTo>
                <a:cubicBezTo>
                  <a:pt x="879" y="463"/>
                  <a:pt x="873" y="469"/>
                  <a:pt x="873" y="471"/>
                </a:cubicBezTo>
                <a:cubicBezTo>
                  <a:pt x="873" y="472"/>
                  <a:pt x="867" y="470"/>
                  <a:pt x="869" y="475"/>
                </a:cubicBezTo>
                <a:cubicBezTo>
                  <a:pt x="871" y="480"/>
                  <a:pt x="875" y="485"/>
                  <a:pt x="878" y="486"/>
                </a:cubicBezTo>
                <a:cubicBezTo>
                  <a:pt x="881" y="488"/>
                  <a:pt x="882" y="486"/>
                  <a:pt x="883" y="490"/>
                </a:cubicBezTo>
                <a:cubicBezTo>
                  <a:pt x="884" y="494"/>
                  <a:pt x="889" y="505"/>
                  <a:pt x="889" y="507"/>
                </a:cubicBezTo>
                <a:cubicBezTo>
                  <a:pt x="888" y="510"/>
                  <a:pt x="890" y="509"/>
                  <a:pt x="886" y="514"/>
                </a:cubicBezTo>
                <a:cubicBezTo>
                  <a:pt x="881" y="519"/>
                  <a:pt x="889" y="521"/>
                  <a:pt x="876" y="520"/>
                </a:cubicBezTo>
                <a:cubicBezTo>
                  <a:pt x="863" y="518"/>
                  <a:pt x="858" y="516"/>
                  <a:pt x="858" y="516"/>
                </a:cubicBezTo>
                <a:cubicBezTo>
                  <a:pt x="858" y="516"/>
                  <a:pt x="853" y="500"/>
                  <a:pt x="846" y="512"/>
                </a:cubicBezTo>
                <a:cubicBezTo>
                  <a:pt x="839" y="524"/>
                  <a:pt x="821" y="532"/>
                  <a:pt x="819" y="533"/>
                </a:cubicBezTo>
                <a:cubicBezTo>
                  <a:pt x="818" y="534"/>
                  <a:pt x="813" y="533"/>
                  <a:pt x="814" y="540"/>
                </a:cubicBezTo>
                <a:cubicBezTo>
                  <a:pt x="816" y="547"/>
                  <a:pt x="821" y="550"/>
                  <a:pt x="822" y="561"/>
                </a:cubicBezTo>
                <a:cubicBezTo>
                  <a:pt x="823" y="573"/>
                  <a:pt x="831" y="573"/>
                  <a:pt x="823" y="581"/>
                </a:cubicBezTo>
                <a:cubicBezTo>
                  <a:pt x="815" y="589"/>
                  <a:pt x="791" y="604"/>
                  <a:pt x="790" y="606"/>
                </a:cubicBezTo>
                <a:cubicBezTo>
                  <a:pt x="789" y="608"/>
                  <a:pt x="793" y="606"/>
                  <a:pt x="785" y="608"/>
                </a:cubicBezTo>
                <a:cubicBezTo>
                  <a:pt x="777" y="610"/>
                  <a:pt x="750" y="613"/>
                  <a:pt x="750" y="613"/>
                </a:cubicBezTo>
                <a:cubicBezTo>
                  <a:pt x="750" y="613"/>
                  <a:pt x="751" y="624"/>
                  <a:pt x="747" y="625"/>
                </a:cubicBezTo>
                <a:cubicBezTo>
                  <a:pt x="743" y="625"/>
                  <a:pt x="726" y="624"/>
                  <a:pt x="723" y="626"/>
                </a:cubicBezTo>
                <a:cubicBezTo>
                  <a:pt x="720" y="627"/>
                  <a:pt x="721" y="629"/>
                  <a:pt x="721" y="632"/>
                </a:cubicBezTo>
                <a:cubicBezTo>
                  <a:pt x="722" y="634"/>
                  <a:pt x="725" y="639"/>
                  <a:pt x="722" y="640"/>
                </a:cubicBezTo>
                <a:cubicBezTo>
                  <a:pt x="719" y="642"/>
                  <a:pt x="706" y="651"/>
                  <a:pt x="706" y="654"/>
                </a:cubicBezTo>
                <a:cubicBezTo>
                  <a:pt x="706" y="657"/>
                  <a:pt x="705" y="658"/>
                  <a:pt x="707" y="661"/>
                </a:cubicBezTo>
                <a:cubicBezTo>
                  <a:pt x="709" y="665"/>
                  <a:pt x="713" y="675"/>
                  <a:pt x="714" y="677"/>
                </a:cubicBezTo>
                <a:cubicBezTo>
                  <a:pt x="715" y="680"/>
                  <a:pt x="729" y="700"/>
                  <a:pt x="729" y="700"/>
                </a:cubicBezTo>
                <a:cubicBezTo>
                  <a:pt x="729" y="700"/>
                  <a:pt x="734" y="716"/>
                  <a:pt x="735" y="718"/>
                </a:cubicBezTo>
                <a:cubicBezTo>
                  <a:pt x="737" y="720"/>
                  <a:pt x="751" y="721"/>
                  <a:pt x="743" y="730"/>
                </a:cubicBezTo>
                <a:cubicBezTo>
                  <a:pt x="735" y="738"/>
                  <a:pt x="734" y="741"/>
                  <a:pt x="735" y="744"/>
                </a:cubicBezTo>
                <a:cubicBezTo>
                  <a:pt x="735" y="748"/>
                  <a:pt x="739" y="758"/>
                  <a:pt x="739" y="758"/>
                </a:cubicBezTo>
                <a:cubicBezTo>
                  <a:pt x="739" y="758"/>
                  <a:pt x="734" y="762"/>
                  <a:pt x="736" y="768"/>
                </a:cubicBezTo>
                <a:cubicBezTo>
                  <a:pt x="737" y="773"/>
                  <a:pt x="736" y="774"/>
                  <a:pt x="739" y="777"/>
                </a:cubicBezTo>
                <a:cubicBezTo>
                  <a:pt x="743" y="780"/>
                  <a:pt x="740" y="785"/>
                  <a:pt x="746" y="781"/>
                </a:cubicBezTo>
                <a:cubicBezTo>
                  <a:pt x="751" y="776"/>
                  <a:pt x="753" y="777"/>
                  <a:pt x="754" y="774"/>
                </a:cubicBezTo>
                <a:cubicBezTo>
                  <a:pt x="756" y="771"/>
                  <a:pt x="759" y="761"/>
                  <a:pt x="759" y="770"/>
                </a:cubicBezTo>
                <a:cubicBezTo>
                  <a:pt x="760" y="778"/>
                  <a:pt x="753" y="787"/>
                  <a:pt x="756" y="790"/>
                </a:cubicBezTo>
                <a:cubicBezTo>
                  <a:pt x="760" y="794"/>
                  <a:pt x="768" y="792"/>
                  <a:pt x="768" y="795"/>
                </a:cubicBezTo>
                <a:cubicBezTo>
                  <a:pt x="768" y="798"/>
                  <a:pt x="760" y="807"/>
                  <a:pt x="759" y="812"/>
                </a:cubicBezTo>
                <a:cubicBezTo>
                  <a:pt x="758" y="818"/>
                  <a:pt x="757" y="819"/>
                  <a:pt x="757" y="824"/>
                </a:cubicBezTo>
                <a:cubicBezTo>
                  <a:pt x="758" y="828"/>
                  <a:pt x="760" y="837"/>
                  <a:pt x="758" y="839"/>
                </a:cubicBezTo>
                <a:cubicBezTo>
                  <a:pt x="755" y="841"/>
                  <a:pt x="752" y="847"/>
                  <a:pt x="746" y="847"/>
                </a:cubicBezTo>
                <a:cubicBezTo>
                  <a:pt x="740" y="847"/>
                  <a:pt x="729" y="842"/>
                  <a:pt x="725" y="840"/>
                </a:cubicBezTo>
                <a:cubicBezTo>
                  <a:pt x="721" y="838"/>
                  <a:pt x="712" y="824"/>
                  <a:pt x="712" y="824"/>
                </a:cubicBezTo>
                <a:cubicBezTo>
                  <a:pt x="712" y="824"/>
                  <a:pt x="714" y="811"/>
                  <a:pt x="712" y="807"/>
                </a:cubicBezTo>
                <a:cubicBezTo>
                  <a:pt x="710" y="804"/>
                  <a:pt x="705" y="794"/>
                  <a:pt x="702" y="794"/>
                </a:cubicBezTo>
                <a:cubicBezTo>
                  <a:pt x="699" y="794"/>
                  <a:pt x="705" y="791"/>
                  <a:pt x="692" y="793"/>
                </a:cubicBezTo>
                <a:cubicBezTo>
                  <a:pt x="680" y="796"/>
                  <a:pt x="687" y="798"/>
                  <a:pt x="676" y="797"/>
                </a:cubicBezTo>
                <a:cubicBezTo>
                  <a:pt x="666" y="797"/>
                  <a:pt x="667" y="798"/>
                  <a:pt x="661" y="797"/>
                </a:cubicBezTo>
                <a:cubicBezTo>
                  <a:pt x="655" y="795"/>
                  <a:pt x="653" y="800"/>
                  <a:pt x="650" y="794"/>
                </a:cubicBezTo>
                <a:cubicBezTo>
                  <a:pt x="648" y="788"/>
                  <a:pt x="652" y="788"/>
                  <a:pt x="646" y="784"/>
                </a:cubicBezTo>
                <a:cubicBezTo>
                  <a:pt x="640" y="780"/>
                  <a:pt x="641" y="776"/>
                  <a:pt x="635" y="779"/>
                </a:cubicBezTo>
                <a:cubicBezTo>
                  <a:pt x="630" y="781"/>
                  <a:pt x="619" y="776"/>
                  <a:pt x="619" y="776"/>
                </a:cubicBezTo>
                <a:cubicBezTo>
                  <a:pt x="619" y="776"/>
                  <a:pt x="620" y="773"/>
                  <a:pt x="612" y="774"/>
                </a:cubicBezTo>
                <a:cubicBezTo>
                  <a:pt x="605" y="774"/>
                  <a:pt x="601" y="780"/>
                  <a:pt x="599" y="782"/>
                </a:cubicBezTo>
                <a:cubicBezTo>
                  <a:pt x="598" y="784"/>
                  <a:pt x="595" y="804"/>
                  <a:pt x="595" y="804"/>
                </a:cubicBezTo>
                <a:cubicBezTo>
                  <a:pt x="595" y="804"/>
                  <a:pt x="594" y="814"/>
                  <a:pt x="590" y="813"/>
                </a:cubicBezTo>
                <a:cubicBezTo>
                  <a:pt x="586" y="812"/>
                  <a:pt x="582" y="811"/>
                  <a:pt x="581" y="810"/>
                </a:cubicBezTo>
                <a:cubicBezTo>
                  <a:pt x="580" y="808"/>
                  <a:pt x="560" y="807"/>
                  <a:pt x="555" y="807"/>
                </a:cubicBezTo>
                <a:cubicBezTo>
                  <a:pt x="550" y="807"/>
                  <a:pt x="536" y="807"/>
                  <a:pt x="530" y="807"/>
                </a:cubicBezTo>
                <a:cubicBezTo>
                  <a:pt x="524" y="807"/>
                  <a:pt x="516" y="808"/>
                  <a:pt x="515" y="809"/>
                </a:cubicBezTo>
                <a:cubicBezTo>
                  <a:pt x="514" y="811"/>
                  <a:pt x="508" y="802"/>
                  <a:pt x="504" y="805"/>
                </a:cubicBezTo>
                <a:cubicBezTo>
                  <a:pt x="500" y="807"/>
                  <a:pt x="496" y="813"/>
                  <a:pt x="495" y="816"/>
                </a:cubicBezTo>
                <a:cubicBezTo>
                  <a:pt x="494" y="819"/>
                  <a:pt x="492" y="826"/>
                  <a:pt x="487" y="826"/>
                </a:cubicBezTo>
                <a:cubicBezTo>
                  <a:pt x="482" y="826"/>
                  <a:pt x="476" y="821"/>
                  <a:pt x="472" y="826"/>
                </a:cubicBezTo>
                <a:cubicBezTo>
                  <a:pt x="468" y="831"/>
                  <a:pt x="463" y="839"/>
                  <a:pt x="463" y="841"/>
                </a:cubicBezTo>
                <a:cubicBezTo>
                  <a:pt x="463" y="844"/>
                  <a:pt x="461" y="847"/>
                  <a:pt x="455" y="853"/>
                </a:cubicBezTo>
                <a:cubicBezTo>
                  <a:pt x="448" y="858"/>
                  <a:pt x="453" y="861"/>
                  <a:pt x="445" y="861"/>
                </a:cubicBezTo>
                <a:cubicBezTo>
                  <a:pt x="437" y="861"/>
                  <a:pt x="437" y="861"/>
                  <a:pt x="437" y="861"/>
                </a:cubicBezTo>
                <a:cubicBezTo>
                  <a:pt x="437" y="861"/>
                  <a:pt x="431" y="867"/>
                  <a:pt x="428" y="867"/>
                </a:cubicBezTo>
                <a:cubicBezTo>
                  <a:pt x="425" y="867"/>
                  <a:pt x="425" y="861"/>
                  <a:pt x="423" y="859"/>
                </a:cubicBezTo>
                <a:cubicBezTo>
                  <a:pt x="421" y="857"/>
                  <a:pt x="423" y="853"/>
                  <a:pt x="415" y="855"/>
                </a:cubicBezTo>
                <a:cubicBezTo>
                  <a:pt x="406" y="857"/>
                  <a:pt x="396" y="856"/>
                  <a:pt x="393" y="856"/>
                </a:cubicBezTo>
                <a:cubicBezTo>
                  <a:pt x="391" y="856"/>
                  <a:pt x="380" y="857"/>
                  <a:pt x="380" y="859"/>
                </a:cubicBezTo>
                <a:cubicBezTo>
                  <a:pt x="380" y="861"/>
                  <a:pt x="367" y="858"/>
                  <a:pt x="369" y="855"/>
                </a:cubicBezTo>
                <a:cubicBezTo>
                  <a:pt x="370" y="852"/>
                  <a:pt x="372" y="839"/>
                  <a:pt x="374" y="836"/>
                </a:cubicBezTo>
                <a:cubicBezTo>
                  <a:pt x="375" y="833"/>
                  <a:pt x="379" y="818"/>
                  <a:pt x="379" y="818"/>
                </a:cubicBezTo>
                <a:cubicBezTo>
                  <a:pt x="379" y="818"/>
                  <a:pt x="369" y="818"/>
                  <a:pt x="367" y="818"/>
                </a:cubicBezTo>
                <a:cubicBezTo>
                  <a:pt x="366" y="819"/>
                  <a:pt x="360" y="817"/>
                  <a:pt x="358" y="819"/>
                </a:cubicBezTo>
                <a:cubicBezTo>
                  <a:pt x="357" y="821"/>
                  <a:pt x="352" y="823"/>
                  <a:pt x="348" y="826"/>
                </a:cubicBezTo>
                <a:cubicBezTo>
                  <a:pt x="344" y="829"/>
                  <a:pt x="333" y="834"/>
                  <a:pt x="333" y="834"/>
                </a:cubicBezTo>
                <a:cubicBezTo>
                  <a:pt x="333" y="834"/>
                  <a:pt x="332" y="830"/>
                  <a:pt x="327" y="828"/>
                </a:cubicBezTo>
                <a:cubicBezTo>
                  <a:pt x="323" y="826"/>
                  <a:pt x="315" y="824"/>
                  <a:pt x="312" y="822"/>
                </a:cubicBezTo>
                <a:cubicBezTo>
                  <a:pt x="310" y="821"/>
                  <a:pt x="308" y="816"/>
                  <a:pt x="305" y="819"/>
                </a:cubicBezTo>
                <a:cubicBezTo>
                  <a:pt x="302" y="821"/>
                  <a:pt x="302" y="819"/>
                  <a:pt x="300" y="824"/>
                </a:cubicBezTo>
                <a:cubicBezTo>
                  <a:pt x="298" y="829"/>
                  <a:pt x="301" y="833"/>
                  <a:pt x="297" y="831"/>
                </a:cubicBezTo>
                <a:cubicBezTo>
                  <a:pt x="293" y="829"/>
                  <a:pt x="287" y="827"/>
                  <a:pt x="287" y="827"/>
                </a:cubicBezTo>
                <a:cubicBezTo>
                  <a:pt x="287" y="827"/>
                  <a:pt x="281" y="825"/>
                  <a:pt x="281" y="822"/>
                </a:cubicBezTo>
                <a:cubicBezTo>
                  <a:pt x="281" y="819"/>
                  <a:pt x="283" y="815"/>
                  <a:pt x="284" y="813"/>
                </a:cubicBezTo>
                <a:cubicBezTo>
                  <a:pt x="285" y="811"/>
                  <a:pt x="287" y="808"/>
                  <a:pt x="286" y="806"/>
                </a:cubicBezTo>
                <a:cubicBezTo>
                  <a:pt x="284" y="803"/>
                  <a:pt x="282" y="798"/>
                  <a:pt x="279" y="799"/>
                </a:cubicBezTo>
                <a:cubicBezTo>
                  <a:pt x="276" y="801"/>
                  <a:pt x="273" y="802"/>
                  <a:pt x="267" y="808"/>
                </a:cubicBezTo>
                <a:cubicBezTo>
                  <a:pt x="261" y="814"/>
                  <a:pt x="258" y="813"/>
                  <a:pt x="258" y="819"/>
                </a:cubicBezTo>
                <a:cubicBezTo>
                  <a:pt x="259" y="824"/>
                  <a:pt x="256" y="830"/>
                  <a:pt x="259" y="833"/>
                </a:cubicBezTo>
                <a:cubicBezTo>
                  <a:pt x="261" y="835"/>
                  <a:pt x="262" y="829"/>
                  <a:pt x="264" y="839"/>
                </a:cubicBezTo>
                <a:cubicBezTo>
                  <a:pt x="267" y="849"/>
                  <a:pt x="263" y="846"/>
                  <a:pt x="266" y="854"/>
                </a:cubicBezTo>
                <a:cubicBezTo>
                  <a:pt x="268" y="861"/>
                  <a:pt x="267" y="870"/>
                  <a:pt x="267" y="874"/>
                </a:cubicBezTo>
                <a:cubicBezTo>
                  <a:pt x="266" y="879"/>
                  <a:pt x="270" y="885"/>
                  <a:pt x="261" y="886"/>
                </a:cubicBezTo>
                <a:cubicBezTo>
                  <a:pt x="252" y="888"/>
                  <a:pt x="244" y="892"/>
                  <a:pt x="241" y="894"/>
                </a:cubicBezTo>
                <a:cubicBezTo>
                  <a:pt x="239" y="897"/>
                  <a:pt x="233" y="903"/>
                  <a:pt x="233" y="903"/>
                </a:cubicBezTo>
                <a:cubicBezTo>
                  <a:pt x="233" y="903"/>
                  <a:pt x="230" y="903"/>
                  <a:pt x="228" y="903"/>
                </a:cubicBezTo>
                <a:cubicBezTo>
                  <a:pt x="227" y="903"/>
                  <a:pt x="220" y="894"/>
                  <a:pt x="220" y="894"/>
                </a:cubicBezTo>
                <a:cubicBezTo>
                  <a:pt x="220" y="894"/>
                  <a:pt x="218" y="879"/>
                  <a:pt x="216" y="880"/>
                </a:cubicBezTo>
                <a:cubicBezTo>
                  <a:pt x="215" y="880"/>
                  <a:pt x="207" y="874"/>
                  <a:pt x="207" y="874"/>
                </a:cubicBezTo>
                <a:cubicBezTo>
                  <a:pt x="207" y="874"/>
                  <a:pt x="203" y="875"/>
                  <a:pt x="205" y="868"/>
                </a:cubicBezTo>
                <a:cubicBezTo>
                  <a:pt x="207" y="862"/>
                  <a:pt x="207" y="865"/>
                  <a:pt x="209" y="859"/>
                </a:cubicBezTo>
                <a:cubicBezTo>
                  <a:pt x="212" y="853"/>
                  <a:pt x="215" y="852"/>
                  <a:pt x="210" y="851"/>
                </a:cubicBezTo>
                <a:cubicBezTo>
                  <a:pt x="205" y="850"/>
                  <a:pt x="199" y="844"/>
                  <a:pt x="199" y="844"/>
                </a:cubicBezTo>
                <a:cubicBezTo>
                  <a:pt x="199" y="844"/>
                  <a:pt x="192" y="843"/>
                  <a:pt x="193" y="835"/>
                </a:cubicBezTo>
                <a:cubicBezTo>
                  <a:pt x="193" y="827"/>
                  <a:pt x="192" y="824"/>
                  <a:pt x="192" y="824"/>
                </a:cubicBezTo>
                <a:cubicBezTo>
                  <a:pt x="192" y="824"/>
                  <a:pt x="193" y="821"/>
                  <a:pt x="188" y="820"/>
                </a:cubicBezTo>
                <a:cubicBezTo>
                  <a:pt x="183" y="820"/>
                  <a:pt x="178" y="818"/>
                  <a:pt x="176" y="817"/>
                </a:cubicBezTo>
                <a:cubicBezTo>
                  <a:pt x="173" y="817"/>
                  <a:pt x="167" y="816"/>
                  <a:pt x="164" y="813"/>
                </a:cubicBezTo>
                <a:cubicBezTo>
                  <a:pt x="161" y="811"/>
                  <a:pt x="153" y="804"/>
                  <a:pt x="149" y="807"/>
                </a:cubicBezTo>
                <a:cubicBezTo>
                  <a:pt x="145" y="809"/>
                  <a:pt x="140" y="814"/>
                  <a:pt x="137" y="818"/>
                </a:cubicBezTo>
                <a:cubicBezTo>
                  <a:pt x="135" y="821"/>
                  <a:pt x="133" y="836"/>
                  <a:pt x="131" y="839"/>
                </a:cubicBezTo>
                <a:cubicBezTo>
                  <a:pt x="129" y="841"/>
                  <a:pt x="123" y="846"/>
                  <a:pt x="119" y="851"/>
                </a:cubicBezTo>
                <a:cubicBezTo>
                  <a:pt x="115" y="855"/>
                  <a:pt x="113" y="858"/>
                  <a:pt x="111" y="858"/>
                </a:cubicBezTo>
                <a:cubicBezTo>
                  <a:pt x="109" y="858"/>
                  <a:pt x="96" y="852"/>
                  <a:pt x="96" y="852"/>
                </a:cubicBezTo>
                <a:cubicBezTo>
                  <a:pt x="96" y="852"/>
                  <a:pt x="92" y="842"/>
                  <a:pt x="92" y="840"/>
                </a:cubicBezTo>
                <a:cubicBezTo>
                  <a:pt x="91" y="837"/>
                  <a:pt x="91" y="830"/>
                  <a:pt x="93" y="828"/>
                </a:cubicBezTo>
                <a:cubicBezTo>
                  <a:pt x="95" y="827"/>
                  <a:pt x="107" y="814"/>
                  <a:pt x="107" y="814"/>
                </a:cubicBezTo>
                <a:cubicBezTo>
                  <a:pt x="118" y="799"/>
                  <a:pt x="118" y="799"/>
                  <a:pt x="118" y="799"/>
                </a:cubicBezTo>
                <a:cubicBezTo>
                  <a:pt x="141" y="790"/>
                  <a:pt x="141" y="790"/>
                  <a:pt x="141" y="790"/>
                </a:cubicBezTo>
                <a:cubicBezTo>
                  <a:pt x="160" y="782"/>
                  <a:pt x="160" y="782"/>
                  <a:pt x="160" y="782"/>
                </a:cubicBezTo>
                <a:cubicBezTo>
                  <a:pt x="160" y="782"/>
                  <a:pt x="174" y="778"/>
                  <a:pt x="176" y="778"/>
                </a:cubicBezTo>
                <a:cubicBezTo>
                  <a:pt x="177" y="778"/>
                  <a:pt x="191" y="778"/>
                  <a:pt x="191" y="778"/>
                </a:cubicBezTo>
                <a:cubicBezTo>
                  <a:pt x="191" y="778"/>
                  <a:pt x="195" y="773"/>
                  <a:pt x="197" y="777"/>
                </a:cubicBezTo>
                <a:cubicBezTo>
                  <a:pt x="199" y="781"/>
                  <a:pt x="205" y="788"/>
                  <a:pt x="205" y="788"/>
                </a:cubicBezTo>
                <a:cubicBezTo>
                  <a:pt x="210" y="788"/>
                  <a:pt x="210" y="788"/>
                  <a:pt x="210" y="788"/>
                </a:cubicBezTo>
                <a:cubicBezTo>
                  <a:pt x="221" y="772"/>
                  <a:pt x="221" y="772"/>
                  <a:pt x="221" y="772"/>
                </a:cubicBezTo>
                <a:cubicBezTo>
                  <a:pt x="221" y="772"/>
                  <a:pt x="219" y="764"/>
                  <a:pt x="217" y="763"/>
                </a:cubicBezTo>
                <a:cubicBezTo>
                  <a:pt x="216" y="762"/>
                  <a:pt x="205" y="751"/>
                  <a:pt x="205" y="751"/>
                </a:cubicBezTo>
                <a:cubicBezTo>
                  <a:pt x="205" y="751"/>
                  <a:pt x="202" y="743"/>
                  <a:pt x="205" y="742"/>
                </a:cubicBezTo>
                <a:cubicBezTo>
                  <a:pt x="208" y="741"/>
                  <a:pt x="217" y="739"/>
                  <a:pt x="217" y="739"/>
                </a:cubicBezTo>
                <a:cubicBezTo>
                  <a:pt x="219" y="728"/>
                  <a:pt x="219" y="728"/>
                  <a:pt x="219" y="728"/>
                </a:cubicBezTo>
                <a:cubicBezTo>
                  <a:pt x="210" y="725"/>
                  <a:pt x="210" y="725"/>
                  <a:pt x="210" y="725"/>
                </a:cubicBezTo>
                <a:cubicBezTo>
                  <a:pt x="210" y="725"/>
                  <a:pt x="211" y="711"/>
                  <a:pt x="211" y="709"/>
                </a:cubicBezTo>
                <a:cubicBezTo>
                  <a:pt x="211" y="706"/>
                  <a:pt x="217" y="701"/>
                  <a:pt x="217" y="696"/>
                </a:cubicBezTo>
                <a:cubicBezTo>
                  <a:pt x="217" y="692"/>
                  <a:pt x="213" y="678"/>
                  <a:pt x="213" y="676"/>
                </a:cubicBezTo>
                <a:cubicBezTo>
                  <a:pt x="213" y="673"/>
                  <a:pt x="202" y="668"/>
                  <a:pt x="202" y="668"/>
                </a:cubicBezTo>
                <a:cubicBezTo>
                  <a:pt x="202" y="614"/>
                  <a:pt x="202" y="614"/>
                  <a:pt x="202" y="614"/>
                </a:cubicBezTo>
                <a:cubicBezTo>
                  <a:pt x="202" y="614"/>
                  <a:pt x="193" y="607"/>
                  <a:pt x="191" y="604"/>
                </a:cubicBezTo>
                <a:cubicBezTo>
                  <a:pt x="189" y="602"/>
                  <a:pt x="181" y="589"/>
                  <a:pt x="181" y="589"/>
                </a:cubicBezTo>
                <a:cubicBezTo>
                  <a:pt x="188" y="573"/>
                  <a:pt x="188" y="573"/>
                  <a:pt x="188" y="573"/>
                </a:cubicBezTo>
                <a:cubicBezTo>
                  <a:pt x="204" y="567"/>
                  <a:pt x="204" y="567"/>
                  <a:pt x="204" y="567"/>
                </a:cubicBezTo>
                <a:cubicBezTo>
                  <a:pt x="210" y="553"/>
                  <a:pt x="210" y="553"/>
                  <a:pt x="210" y="553"/>
                </a:cubicBezTo>
                <a:cubicBezTo>
                  <a:pt x="220" y="550"/>
                  <a:pt x="220" y="550"/>
                  <a:pt x="220" y="550"/>
                </a:cubicBezTo>
                <a:cubicBezTo>
                  <a:pt x="235" y="548"/>
                  <a:pt x="235" y="548"/>
                  <a:pt x="235" y="548"/>
                </a:cubicBezTo>
                <a:cubicBezTo>
                  <a:pt x="239" y="533"/>
                  <a:pt x="239" y="533"/>
                  <a:pt x="239" y="533"/>
                </a:cubicBezTo>
                <a:cubicBezTo>
                  <a:pt x="242" y="518"/>
                  <a:pt x="242" y="518"/>
                  <a:pt x="242" y="518"/>
                </a:cubicBezTo>
                <a:cubicBezTo>
                  <a:pt x="242" y="518"/>
                  <a:pt x="234" y="509"/>
                  <a:pt x="235" y="506"/>
                </a:cubicBezTo>
                <a:cubicBezTo>
                  <a:pt x="236" y="504"/>
                  <a:pt x="245" y="494"/>
                  <a:pt x="247" y="494"/>
                </a:cubicBezTo>
                <a:cubicBezTo>
                  <a:pt x="248" y="494"/>
                  <a:pt x="251" y="501"/>
                  <a:pt x="251" y="501"/>
                </a:cubicBezTo>
                <a:cubicBezTo>
                  <a:pt x="251" y="501"/>
                  <a:pt x="263" y="508"/>
                  <a:pt x="263" y="506"/>
                </a:cubicBezTo>
                <a:cubicBezTo>
                  <a:pt x="263" y="504"/>
                  <a:pt x="266" y="495"/>
                  <a:pt x="266" y="495"/>
                </a:cubicBezTo>
                <a:cubicBezTo>
                  <a:pt x="266" y="495"/>
                  <a:pt x="275" y="500"/>
                  <a:pt x="276" y="502"/>
                </a:cubicBezTo>
                <a:cubicBezTo>
                  <a:pt x="276" y="504"/>
                  <a:pt x="284" y="501"/>
                  <a:pt x="284" y="500"/>
                </a:cubicBezTo>
                <a:cubicBezTo>
                  <a:pt x="284" y="498"/>
                  <a:pt x="288" y="487"/>
                  <a:pt x="288" y="487"/>
                </a:cubicBezTo>
                <a:cubicBezTo>
                  <a:pt x="288" y="487"/>
                  <a:pt x="278" y="478"/>
                  <a:pt x="276" y="477"/>
                </a:cubicBezTo>
                <a:cubicBezTo>
                  <a:pt x="274" y="475"/>
                  <a:pt x="270" y="467"/>
                  <a:pt x="271" y="464"/>
                </a:cubicBezTo>
                <a:cubicBezTo>
                  <a:pt x="271" y="462"/>
                  <a:pt x="272" y="449"/>
                  <a:pt x="272" y="449"/>
                </a:cubicBezTo>
                <a:cubicBezTo>
                  <a:pt x="266" y="444"/>
                  <a:pt x="266" y="444"/>
                  <a:pt x="266" y="444"/>
                </a:cubicBezTo>
                <a:cubicBezTo>
                  <a:pt x="276" y="435"/>
                  <a:pt x="276" y="435"/>
                  <a:pt x="276" y="435"/>
                </a:cubicBezTo>
                <a:cubicBezTo>
                  <a:pt x="273" y="420"/>
                  <a:pt x="273" y="420"/>
                  <a:pt x="273" y="420"/>
                </a:cubicBezTo>
                <a:cubicBezTo>
                  <a:pt x="238" y="386"/>
                  <a:pt x="238" y="386"/>
                  <a:pt x="238" y="386"/>
                </a:cubicBezTo>
                <a:cubicBezTo>
                  <a:pt x="244" y="375"/>
                  <a:pt x="244" y="375"/>
                  <a:pt x="244" y="375"/>
                </a:cubicBezTo>
                <a:cubicBezTo>
                  <a:pt x="244" y="375"/>
                  <a:pt x="248" y="368"/>
                  <a:pt x="246" y="368"/>
                </a:cubicBezTo>
                <a:cubicBezTo>
                  <a:pt x="245" y="368"/>
                  <a:pt x="228" y="363"/>
                  <a:pt x="228" y="363"/>
                </a:cubicBezTo>
                <a:cubicBezTo>
                  <a:pt x="217" y="353"/>
                  <a:pt x="217" y="353"/>
                  <a:pt x="217" y="353"/>
                </a:cubicBezTo>
                <a:cubicBezTo>
                  <a:pt x="218" y="330"/>
                  <a:pt x="218" y="330"/>
                  <a:pt x="218" y="330"/>
                </a:cubicBezTo>
                <a:cubicBezTo>
                  <a:pt x="218" y="330"/>
                  <a:pt x="224" y="324"/>
                  <a:pt x="224" y="323"/>
                </a:cubicBezTo>
                <a:cubicBezTo>
                  <a:pt x="224" y="321"/>
                  <a:pt x="222" y="314"/>
                  <a:pt x="222" y="314"/>
                </a:cubicBezTo>
                <a:cubicBezTo>
                  <a:pt x="222" y="314"/>
                  <a:pt x="212" y="306"/>
                  <a:pt x="213" y="305"/>
                </a:cubicBezTo>
                <a:cubicBezTo>
                  <a:pt x="215" y="303"/>
                  <a:pt x="226" y="301"/>
                  <a:pt x="226" y="301"/>
                </a:cubicBezTo>
                <a:cubicBezTo>
                  <a:pt x="222" y="283"/>
                  <a:pt x="222" y="283"/>
                  <a:pt x="222" y="283"/>
                </a:cubicBezTo>
                <a:cubicBezTo>
                  <a:pt x="218" y="265"/>
                  <a:pt x="218" y="265"/>
                  <a:pt x="218" y="265"/>
                </a:cubicBezTo>
                <a:cubicBezTo>
                  <a:pt x="218" y="265"/>
                  <a:pt x="218" y="250"/>
                  <a:pt x="217" y="251"/>
                </a:cubicBezTo>
                <a:cubicBezTo>
                  <a:pt x="215" y="251"/>
                  <a:pt x="208" y="241"/>
                  <a:pt x="204" y="252"/>
                </a:cubicBezTo>
                <a:cubicBezTo>
                  <a:pt x="199" y="264"/>
                  <a:pt x="199" y="266"/>
                  <a:pt x="197" y="266"/>
                </a:cubicBezTo>
                <a:cubicBezTo>
                  <a:pt x="196" y="267"/>
                  <a:pt x="194" y="267"/>
                  <a:pt x="191" y="267"/>
                </a:cubicBezTo>
                <a:cubicBezTo>
                  <a:pt x="187" y="267"/>
                  <a:pt x="178" y="264"/>
                  <a:pt x="178" y="264"/>
                </a:cubicBezTo>
                <a:cubicBezTo>
                  <a:pt x="176" y="250"/>
                  <a:pt x="176" y="250"/>
                  <a:pt x="176" y="250"/>
                </a:cubicBezTo>
                <a:cubicBezTo>
                  <a:pt x="176" y="250"/>
                  <a:pt x="171" y="249"/>
                  <a:pt x="169" y="252"/>
                </a:cubicBezTo>
                <a:cubicBezTo>
                  <a:pt x="166" y="255"/>
                  <a:pt x="166" y="259"/>
                  <a:pt x="163" y="257"/>
                </a:cubicBezTo>
                <a:cubicBezTo>
                  <a:pt x="161" y="255"/>
                  <a:pt x="157" y="248"/>
                  <a:pt x="157" y="248"/>
                </a:cubicBezTo>
                <a:cubicBezTo>
                  <a:pt x="157" y="248"/>
                  <a:pt x="161" y="244"/>
                  <a:pt x="162" y="242"/>
                </a:cubicBezTo>
                <a:cubicBezTo>
                  <a:pt x="164" y="241"/>
                  <a:pt x="167" y="232"/>
                  <a:pt x="167" y="231"/>
                </a:cubicBezTo>
                <a:cubicBezTo>
                  <a:pt x="167" y="229"/>
                  <a:pt x="164" y="216"/>
                  <a:pt x="164" y="216"/>
                </a:cubicBezTo>
                <a:cubicBezTo>
                  <a:pt x="164" y="216"/>
                  <a:pt x="154" y="215"/>
                  <a:pt x="153" y="217"/>
                </a:cubicBezTo>
                <a:cubicBezTo>
                  <a:pt x="152" y="219"/>
                  <a:pt x="146" y="222"/>
                  <a:pt x="146" y="222"/>
                </a:cubicBezTo>
                <a:cubicBezTo>
                  <a:pt x="146" y="222"/>
                  <a:pt x="141" y="212"/>
                  <a:pt x="138" y="213"/>
                </a:cubicBezTo>
                <a:cubicBezTo>
                  <a:pt x="134" y="214"/>
                  <a:pt x="128" y="211"/>
                  <a:pt x="126" y="214"/>
                </a:cubicBezTo>
                <a:cubicBezTo>
                  <a:pt x="124" y="217"/>
                  <a:pt x="121" y="222"/>
                  <a:pt x="121" y="222"/>
                </a:cubicBezTo>
                <a:cubicBezTo>
                  <a:pt x="113" y="212"/>
                  <a:pt x="113" y="212"/>
                  <a:pt x="113" y="212"/>
                </a:cubicBezTo>
                <a:cubicBezTo>
                  <a:pt x="113" y="212"/>
                  <a:pt x="124" y="196"/>
                  <a:pt x="116" y="199"/>
                </a:cubicBezTo>
                <a:cubicBezTo>
                  <a:pt x="109" y="202"/>
                  <a:pt x="106" y="210"/>
                  <a:pt x="105" y="211"/>
                </a:cubicBezTo>
                <a:cubicBezTo>
                  <a:pt x="103" y="212"/>
                  <a:pt x="95" y="210"/>
                  <a:pt x="95" y="210"/>
                </a:cubicBezTo>
                <a:cubicBezTo>
                  <a:pt x="95" y="210"/>
                  <a:pt x="89" y="201"/>
                  <a:pt x="87" y="201"/>
                </a:cubicBezTo>
                <a:cubicBezTo>
                  <a:pt x="84" y="201"/>
                  <a:pt x="71" y="200"/>
                  <a:pt x="71" y="200"/>
                </a:cubicBezTo>
                <a:cubicBezTo>
                  <a:pt x="71" y="200"/>
                  <a:pt x="68" y="211"/>
                  <a:pt x="71" y="212"/>
                </a:cubicBezTo>
                <a:cubicBezTo>
                  <a:pt x="74" y="213"/>
                  <a:pt x="75" y="216"/>
                  <a:pt x="74" y="219"/>
                </a:cubicBezTo>
                <a:cubicBezTo>
                  <a:pt x="73" y="222"/>
                  <a:pt x="67" y="231"/>
                  <a:pt x="66" y="235"/>
                </a:cubicBezTo>
                <a:cubicBezTo>
                  <a:pt x="65" y="239"/>
                  <a:pt x="60" y="247"/>
                  <a:pt x="58" y="250"/>
                </a:cubicBezTo>
                <a:cubicBezTo>
                  <a:pt x="56" y="252"/>
                  <a:pt x="45" y="257"/>
                  <a:pt x="42" y="257"/>
                </a:cubicBezTo>
                <a:cubicBezTo>
                  <a:pt x="40" y="258"/>
                  <a:pt x="27" y="252"/>
                  <a:pt x="27" y="252"/>
                </a:cubicBezTo>
                <a:cubicBezTo>
                  <a:pt x="16" y="244"/>
                  <a:pt x="16" y="244"/>
                  <a:pt x="16" y="244"/>
                </a:cubicBezTo>
                <a:cubicBezTo>
                  <a:pt x="8" y="225"/>
                  <a:pt x="8" y="225"/>
                  <a:pt x="8" y="225"/>
                </a:cubicBezTo>
                <a:cubicBezTo>
                  <a:pt x="19" y="204"/>
                  <a:pt x="19" y="204"/>
                  <a:pt x="19" y="204"/>
                </a:cubicBezTo>
                <a:cubicBezTo>
                  <a:pt x="19" y="204"/>
                  <a:pt x="14" y="184"/>
                  <a:pt x="12" y="184"/>
                </a:cubicBezTo>
                <a:cubicBezTo>
                  <a:pt x="10" y="184"/>
                  <a:pt x="0" y="171"/>
                  <a:pt x="0" y="171"/>
                </a:cubicBezTo>
                <a:cubicBezTo>
                  <a:pt x="9" y="141"/>
                  <a:pt x="9" y="141"/>
                  <a:pt x="9" y="141"/>
                </a:cubicBezTo>
                <a:cubicBezTo>
                  <a:pt x="9" y="141"/>
                  <a:pt x="18" y="132"/>
                  <a:pt x="18" y="130"/>
                </a:cubicBezTo>
                <a:cubicBezTo>
                  <a:pt x="18" y="127"/>
                  <a:pt x="10" y="112"/>
                  <a:pt x="10" y="112"/>
                </a:cubicBezTo>
                <a:cubicBezTo>
                  <a:pt x="18" y="100"/>
                  <a:pt x="18" y="100"/>
                  <a:pt x="18" y="100"/>
                </a:cubicBezTo>
                <a:cubicBezTo>
                  <a:pt x="18" y="100"/>
                  <a:pt x="40" y="97"/>
                  <a:pt x="41" y="98"/>
                </a:cubicBezTo>
                <a:cubicBezTo>
                  <a:pt x="43" y="98"/>
                  <a:pt x="50" y="93"/>
                  <a:pt x="52" y="93"/>
                </a:cubicBezTo>
                <a:cubicBezTo>
                  <a:pt x="54" y="94"/>
                  <a:pt x="62" y="95"/>
                  <a:pt x="65" y="98"/>
                </a:cubicBezTo>
                <a:cubicBezTo>
                  <a:pt x="69" y="100"/>
                  <a:pt x="76" y="97"/>
                  <a:pt x="79" y="99"/>
                </a:cubicBezTo>
                <a:cubicBezTo>
                  <a:pt x="82" y="101"/>
                  <a:pt x="100" y="102"/>
                  <a:pt x="100" y="102"/>
                </a:cubicBezTo>
                <a:cubicBezTo>
                  <a:pt x="100" y="102"/>
                  <a:pt x="104" y="95"/>
                  <a:pt x="105" y="92"/>
                </a:cubicBezTo>
                <a:cubicBezTo>
                  <a:pt x="105" y="89"/>
                  <a:pt x="106" y="72"/>
                  <a:pt x="106" y="72"/>
                </a:cubicBezTo>
                <a:cubicBezTo>
                  <a:pt x="106" y="72"/>
                  <a:pt x="106" y="60"/>
                  <a:pt x="109" y="61"/>
                </a:cubicBezTo>
                <a:cubicBezTo>
                  <a:pt x="113" y="62"/>
                  <a:pt x="127" y="61"/>
                  <a:pt x="127" y="61"/>
                </a:cubicBezTo>
                <a:cubicBezTo>
                  <a:pt x="140" y="47"/>
                  <a:pt x="140" y="47"/>
                  <a:pt x="140" y="47"/>
                </a:cubicBezTo>
                <a:cubicBezTo>
                  <a:pt x="147" y="45"/>
                  <a:pt x="147" y="45"/>
                  <a:pt x="147" y="45"/>
                </a:cubicBezTo>
                <a:cubicBezTo>
                  <a:pt x="147" y="31"/>
                  <a:pt x="147" y="31"/>
                  <a:pt x="147" y="31"/>
                </a:cubicBezTo>
                <a:cubicBezTo>
                  <a:pt x="147" y="31"/>
                  <a:pt x="152" y="19"/>
                  <a:pt x="155" y="22"/>
                </a:cubicBezTo>
                <a:cubicBezTo>
                  <a:pt x="159" y="25"/>
                  <a:pt x="165" y="27"/>
                  <a:pt x="165" y="27"/>
                </a:cubicBezTo>
                <a:cubicBezTo>
                  <a:pt x="180" y="28"/>
                  <a:pt x="180" y="28"/>
                  <a:pt x="180" y="28"/>
                </a:cubicBezTo>
                <a:cubicBezTo>
                  <a:pt x="191" y="19"/>
                  <a:pt x="191" y="19"/>
                  <a:pt x="191" y="19"/>
                </a:cubicBezTo>
                <a:cubicBezTo>
                  <a:pt x="195" y="10"/>
                  <a:pt x="195" y="10"/>
                  <a:pt x="195" y="10"/>
                </a:cubicBezTo>
                <a:cubicBezTo>
                  <a:pt x="212" y="0"/>
                  <a:pt x="212" y="0"/>
                  <a:pt x="212" y="0"/>
                </a:cubicBezTo>
                <a:cubicBezTo>
                  <a:pt x="230" y="5"/>
                  <a:pt x="230" y="5"/>
                  <a:pt x="230" y="5"/>
                </a:cubicBezTo>
                <a:cubicBezTo>
                  <a:pt x="238" y="14"/>
                  <a:pt x="238" y="14"/>
                  <a:pt x="238" y="14"/>
                </a:cubicBezTo>
                <a:cubicBezTo>
                  <a:pt x="251" y="23"/>
                  <a:pt x="251" y="23"/>
                  <a:pt x="251" y="23"/>
                </a:cubicBezTo>
                <a:cubicBezTo>
                  <a:pt x="251" y="23"/>
                  <a:pt x="273" y="40"/>
                  <a:pt x="273" y="41"/>
                </a:cubicBezTo>
                <a:cubicBezTo>
                  <a:pt x="273" y="43"/>
                  <a:pt x="285" y="49"/>
                  <a:pt x="285" y="49"/>
                </a:cubicBezTo>
                <a:cubicBezTo>
                  <a:pt x="285" y="49"/>
                  <a:pt x="293" y="47"/>
                  <a:pt x="293" y="50"/>
                </a:cubicBezTo>
                <a:cubicBezTo>
                  <a:pt x="294" y="53"/>
                  <a:pt x="304" y="61"/>
                  <a:pt x="305" y="63"/>
                </a:cubicBezTo>
                <a:cubicBezTo>
                  <a:pt x="305" y="65"/>
                  <a:pt x="311" y="81"/>
                  <a:pt x="311" y="81"/>
                </a:cubicBezTo>
                <a:cubicBezTo>
                  <a:pt x="321" y="92"/>
                  <a:pt x="321" y="92"/>
                  <a:pt x="321" y="92"/>
                </a:cubicBezTo>
                <a:cubicBezTo>
                  <a:pt x="331" y="97"/>
                  <a:pt x="331" y="97"/>
                  <a:pt x="331" y="97"/>
                </a:cubicBezTo>
                <a:cubicBezTo>
                  <a:pt x="334" y="87"/>
                  <a:pt x="334" y="87"/>
                  <a:pt x="334" y="87"/>
                </a:cubicBezTo>
                <a:cubicBezTo>
                  <a:pt x="337" y="85"/>
                  <a:pt x="337" y="85"/>
                  <a:pt x="337" y="85"/>
                </a:cubicBezTo>
                <a:cubicBezTo>
                  <a:pt x="351" y="85"/>
                  <a:pt x="351" y="85"/>
                  <a:pt x="351" y="85"/>
                </a:cubicBezTo>
                <a:cubicBezTo>
                  <a:pt x="356" y="76"/>
                  <a:pt x="356" y="76"/>
                  <a:pt x="356" y="76"/>
                </a:cubicBezTo>
                <a:cubicBezTo>
                  <a:pt x="356" y="76"/>
                  <a:pt x="348" y="70"/>
                  <a:pt x="345" y="70"/>
                </a:cubicBezTo>
                <a:cubicBezTo>
                  <a:pt x="343" y="70"/>
                  <a:pt x="332" y="71"/>
                  <a:pt x="332" y="71"/>
                </a:cubicBezTo>
                <a:cubicBezTo>
                  <a:pt x="328" y="66"/>
                  <a:pt x="328" y="66"/>
                  <a:pt x="328" y="66"/>
                </a:cubicBezTo>
                <a:cubicBezTo>
                  <a:pt x="338" y="60"/>
                  <a:pt x="338" y="60"/>
                  <a:pt x="338" y="60"/>
                </a:cubicBezTo>
                <a:cubicBezTo>
                  <a:pt x="349" y="52"/>
                  <a:pt x="349" y="52"/>
                  <a:pt x="349" y="52"/>
                </a:cubicBezTo>
                <a:cubicBezTo>
                  <a:pt x="359" y="53"/>
                  <a:pt x="359" y="53"/>
                  <a:pt x="359" y="53"/>
                </a:cubicBezTo>
                <a:cubicBezTo>
                  <a:pt x="366" y="46"/>
                  <a:pt x="366" y="46"/>
                  <a:pt x="366" y="46"/>
                </a:cubicBezTo>
                <a:cubicBezTo>
                  <a:pt x="366" y="46"/>
                  <a:pt x="372" y="44"/>
                  <a:pt x="371" y="46"/>
                </a:cubicBezTo>
                <a:cubicBezTo>
                  <a:pt x="370" y="48"/>
                  <a:pt x="395" y="69"/>
                  <a:pt x="395" y="69"/>
                </a:cubicBezTo>
                <a:cubicBezTo>
                  <a:pt x="395" y="69"/>
                  <a:pt x="406" y="66"/>
                  <a:pt x="407" y="67"/>
                </a:cubicBezTo>
                <a:cubicBezTo>
                  <a:pt x="409" y="67"/>
                  <a:pt x="421" y="63"/>
                  <a:pt x="421" y="63"/>
                </a:cubicBezTo>
                <a:cubicBezTo>
                  <a:pt x="421" y="63"/>
                  <a:pt x="421" y="61"/>
                  <a:pt x="420" y="59"/>
                </a:cubicBezTo>
                <a:cubicBezTo>
                  <a:pt x="419" y="57"/>
                  <a:pt x="415" y="34"/>
                  <a:pt x="415" y="34"/>
                </a:cubicBezTo>
                <a:cubicBezTo>
                  <a:pt x="410" y="14"/>
                  <a:pt x="410" y="14"/>
                  <a:pt x="410" y="14"/>
                </a:cubicBezTo>
                <a:cubicBezTo>
                  <a:pt x="420" y="5"/>
                  <a:pt x="420" y="5"/>
                  <a:pt x="420" y="5"/>
                </a:cubicBezTo>
                <a:cubicBezTo>
                  <a:pt x="439" y="12"/>
                  <a:pt x="439" y="12"/>
                  <a:pt x="439" y="12"/>
                </a:cubicBezTo>
                <a:cubicBezTo>
                  <a:pt x="439" y="12"/>
                  <a:pt x="442" y="23"/>
                  <a:pt x="444" y="25"/>
                </a:cubicBezTo>
                <a:cubicBezTo>
                  <a:pt x="446" y="26"/>
                  <a:pt x="448" y="33"/>
                  <a:pt x="452" y="34"/>
                </a:cubicBezTo>
                <a:cubicBezTo>
                  <a:pt x="455" y="35"/>
                  <a:pt x="461" y="32"/>
                  <a:pt x="463" y="32"/>
                </a:cubicBezTo>
                <a:cubicBezTo>
                  <a:pt x="464" y="32"/>
                  <a:pt x="472" y="27"/>
                  <a:pt x="472" y="27"/>
                </a:cubicBezTo>
                <a:cubicBezTo>
                  <a:pt x="472" y="27"/>
                  <a:pt x="478" y="27"/>
                  <a:pt x="481" y="26"/>
                </a:cubicBezTo>
                <a:cubicBezTo>
                  <a:pt x="483" y="25"/>
                  <a:pt x="493" y="23"/>
                  <a:pt x="493" y="23"/>
                </a:cubicBezTo>
                <a:cubicBezTo>
                  <a:pt x="493" y="23"/>
                  <a:pt x="498" y="17"/>
                  <a:pt x="501" y="17"/>
                </a:cubicBezTo>
                <a:cubicBezTo>
                  <a:pt x="504" y="18"/>
                  <a:pt x="512" y="20"/>
                  <a:pt x="512" y="20"/>
                </a:cubicBezTo>
                <a:cubicBezTo>
                  <a:pt x="521" y="27"/>
                  <a:pt x="521" y="27"/>
                  <a:pt x="521" y="27"/>
                </a:cubicBezTo>
                <a:cubicBezTo>
                  <a:pt x="536" y="25"/>
                  <a:pt x="536" y="25"/>
                  <a:pt x="536" y="25"/>
                </a:cubicBezTo>
                <a:cubicBezTo>
                  <a:pt x="544" y="25"/>
                  <a:pt x="544" y="25"/>
                  <a:pt x="544" y="25"/>
                </a:cubicBezTo>
                <a:cubicBezTo>
                  <a:pt x="550" y="39"/>
                  <a:pt x="550" y="39"/>
                  <a:pt x="550" y="39"/>
                </a:cubicBezTo>
                <a:cubicBezTo>
                  <a:pt x="562" y="49"/>
                  <a:pt x="562" y="49"/>
                  <a:pt x="562" y="49"/>
                </a:cubicBezTo>
                <a:cubicBezTo>
                  <a:pt x="567" y="57"/>
                  <a:pt x="567" y="57"/>
                  <a:pt x="567" y="57"/>
                </a:cubicBezTo>
                <a:lnTo>
                  <a:pt x="568" y="55"/>
                </a:lnTo>
                <a:close/>
              </a:path>
            </a:pathLst>
          </a:custGeom>
          <a:solidFill>
            <a:srgbClr val="A70C1B"/>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3" name="Freeform 22"/>
          <p:cNvSpPr/>
          <p:nvPr/>
        </p:nvSpPr>
        <p:spPr bwMode="auto">
          <a:xfrm>
            <a:off x="1428375" y="4029359"/>
            <a:ext cx="1062574" cy="1562610"/>
          </a:xfrm>
          <a:custGeom>
            <a:avLst/>
            <a:gdLst/>
            <a:ahLst/>
            <a:cxnLst>
              <a:cxn ang="0">
                <a:pos x="379" y="67"/>
              </a:cxn>
              <a:cxn ang="0">
                <a:pos x="354" y="75"/>
              </a:cxn>
              <a:cxn ang="0">
                <a:pos x="333" y="82"/>
              </a:cxn>
              <a:cxn ang="0">
                <a:pos x="334" y="101"/>
              </a:cxn>
              <a:cxn ang="0">
                <a:pos x="309" y="82"/>
              </a:cxn>
              <a:cxn ang="0">
                <a:pos x="323" y="62"/>
              </a:cxn>
              <a:cxn ang="0">
                <a:pos x="328" y="26"/>
              </a:cxn>
              <a:cxn ang="0">
                <a:pos x="310" y="9"/>
              </a:cxn>
              <a:cxn ang="0">
                <a:pos x="271" y="18"/>
              </a:cxn>
              <a:cxn ang="0">
                <a:pos x="241" y="63"/>
              </a:cxn>
              <a:cxn ang="0">
                <a:pos x="210" y="42"/>
              </a:cxn>
              <a:cxn ang="0">
                <a:pos x="196" y="77"/>
              </a:cxn>
              <a:cxn ang="0">
                <a:pos x="147" y="99"/>
              </a:cxn>
              <a:cxn ang="0">
                <a:pos x="172" y="116"/>
              </a:cxn>
              <a:cxn ang="0">
                <a:pos x="129" y="146"/>
              </a:cxn>
              <a:cxn ang="0">
                <a:pos x="117" y="191"/>
              </a:cxn>
              <a:cxn ang="0">
                <a:pos x="65" y="247"/>
              </a:cxn>
              <a:cxn ang="0">
                <a:pos x="65" y="300"/>
              </a:cxn>
              <a:cxn ang="0">
                <a:pos x="36" y="307"/>
              </a:cxn>
              <a:cxn ang="0">
                <a:pos x="43" y="339"/>
              </a:cxn>
              <a:cxn ang="0">
                <a:pos x="64" y="356"/>
              </a:cxn>
              <a:cxn ang="0">
                <a:pos x="48" y="376"/>
              </a:cxn>
              <a:cxn ang="0">
                <a:pos x="20" y="406"/>
              </a:cxn>
              <a:cxn ang="0">
                <a:pos x="1" y="433"/>
              </a:cxn>
              <a:cxn ang="0">
                <a:pos x="21" y="460"/>
              </a:cxn>
              <a:cxn ang="0">
                <a:pos x="62" y="442"/>
              </a:cxn>
              <a:cxn ang="0">
                <a:pos x="103" y="462"/>
              </a:cxn>
              <a:cxn ang="0">
                <a:pos x="121" y="531"/>
              </a:cxn>
              <a:cxn ang="0">
                <a:pos x="118" y="571"/>
              </a:cxn>
              <a:cxn ang="0">
                <a:pos x="139" y="592"/>
              </a:cxn>
              <a:cxn ang="0">
                <a:pos x="150" y="559"/>
              </a:cxn>
              <a:cxn ang="0">
                <a:pos x="185" y="591"/>
              </a:cxn>
              <a:cxn ang="0">
                <a:pos x="173" y="624"/>
              </a:cxn>
              <a:cxn ang="0">
                <a:pos x="198" y="612"/>
              </a:cxn>
              <a:cxn ang="0">
                <a:pos x="206" y="583"/>
              </a:cxn>
              <a:cxn ang="0">
                <a:pos x="227" y="596"/>
              </a:cxn>
              <a:cxn ang="0">
                <a:pos x="211" y="553"/>
              </a:cxn>
              <a:cxn ang="0">
                <a:pos x="205" y="498"/>
              </a:cxn>
              <a:cxn ang="0">
                <a:pos x="217" y="439"/>
              </a:cxn>
              <a:cxn ang="0">
                <a:pos x="259" y="421"/>
              </a:cxn>
              <a:cxn ang="0">
                <a:pos x="290" y="429"/>
              </a:cxn>
              <a:cxn ang="0">
                <a:pos x="321" y="388"/>
              </a:cxn>
              <a:cxn ang="0">
                <a:pos x="354" y="371"/>
              </a:cxn>
              <a:cxn ang="0">
                <a:pos x="382" y="355"/>
              </a:cxn>
              <a:cxn ang="0">
                <a:pos x="415" y="327"/>
              </a:cxn>
              <a:cxn ang="0">
                <a:pos x="407" y="276"/>
              </a:cxn>
              <a:cxn ang="0">
                <a:pos x="376" y="264"/>
              </a:cxn>
              <a:cxn ang="0">
                <a:pos x="386" y="228"/>
              </a:cxn>
              <a:cxn ang="0">
                <a:pos x="382" y="214"/>
              </a:cxn>
              <a:cxn ang="0">
                <a:pos x="387" y="190"/>
              </a:cxn>
              <a:cxn ang="0">
                <a:pos x="412" y="178"/>
              </a:cxn>
              <a:cxn ang="0">
                <a:pos x="397" y="144"/>
              </a:cxn>
              <a:cxn ang="0">
                <a:pos x="427" y="130"/>
              </a:cxn>
              <a:cxn ang="0">
                <a:pos x="391" y="94"/>
              </a:cxn>
            </a:cxnLst>
            <a:rect l="0" t="0" r="r" b="b"/>
            <a:pathLst>
              <a:path w="427" h="627">
                <a:moveTo>
                  <a:pt x="394" y="79"/>
                </a:moveTo>
                <a:cubicBezTo>
                  <a:pt x="386" y="73"/>
                  <a:pt x="386" y="73"/>
                  <a:pt x="386" y="73"/>
                </a:cubicBezTo>
                <a:cubicBezTo>
                  <a:pt x="379" y="67"/>
                  <a:pt x="379" y="67"/>
                  <a:pt x="379" y="67"/>
                </a:cubicBezTo>
                <a:cubicBezTo>
                  <a:pt x="379" y="67"/>
                  <a:pt x="372" y="68"/>
                  <a:pt x="372" y="69"/>
                </a:cubicBezTo>
                <a:cubicBezTo>
                  <a:pt x="372" y="69"/>
                  <a:pt x="369" y="75"/>
                  <a:pt x="367" y="76"/>
                </a:cubicBezTo>
                <a:cubicBezTo>
                  <a:pt x="365" y="77"/>
                  <a:pt x="355" y="77"/>
                  <a:pt x="354" y="75"/>
                </a:cubicBezTo>
                <a:cubicBezTo>
                  <a:pt x="354" y="73"/>
                  <a:pt x="346" y="65"/>
                  <a:pt x="345" y="66"/>
                </a:cubicBezTo>
                <a:cubicBezTo>
                  <a:pt x="343" y="68"/>
                  <a:pt x="336" y="73"/>
                  <a:pt x="336" y="73"/>
                </a:cubicBezTo>
                <a:cubicBezTo>
                  <a:pt x="335" y="74"/>
                  <a:pt x="330" y="79"/>
                  <a:pt x="333" y="82"/>
                </a:cubicBezTo>
                <a:cubicBezTo>
                  <a:pt x="335" y="84"/>
                  <a:pt x="347" y="91"/>
                  <a:pt x="347" y="92"/>
                </a:cubicBezTo>
                <a:cubicBezTo>
                  <a:pt x="347" y="92"/>
                  <a:pt x="346" y="99"/>
                  <a:pt x="345" y="101"/>
                </a:cubicBezTo>
                <a:cubicBezTo>
                  <a:pt x="344" y="102"/>
                  <a:pt x="335" y="102"/>
                  <a:pt x="334" y="101"/>
                </a:cubicBezTo>
                <a:cubicBezTo>
                  <a:pt x="333" y="100"/>
                  <a:pt x="325" y="95"/>
                  <a:pt x="322" y="95"/>
                </a:cubicBezTo>
                <a:cubicBezTo>
                  <a:pt x="320" y="94"/>
                  <a:pt x="309" y="94"/>
                  <a:pt x="309" y="92"/>
                </a:cubicBezTo>
                <a:cubicBezTo>
                  <a:pt x="309" y="90"/>
                  <a:pt x="309" y="82"/>
                  <a:pt x="309" y="82"/>
                </a:cubicBezTo>
                <a:cubicBezTo>
                  <a:pt x="309" y="82"/>
                  <a:pt x="305" y="76"/>
                  <a:pt x="306" y="76"/>
                </a:cubicBezTo>
                <a:cubicBezTo>
                  <a:pt x="306" y="75"/>
                  <a:pt x="318" y="67"/>
                  <a:pt x="318" y="67"/>
                </a:cubicBezTo>
                <a:cubicBezTo>
                  <a:pt x="323" y="62"/>
                  <a:pt x="323" y="62"/>
                  <a:pt x="323" y="62"/>
                </a:cubicBezTo>
                <a:cubicBezTo>
                  <a:pt x="323" y="62"/>
                  <a:pt x="318" y="54"/>
                  <a:pt x="318" y="53"/>
                </a:cubicBezTo>
                <a:cubicBezTo>
                  <a:pt x="318" y="51"/>
                  <a:pt x="319" y="34"/>
                  <a:pt x="319" y="34"/>
                </a:cubicBezTo>
                <a:cubicBezTo>
                  <a:pt x="328" y="26"/>
                  <a:pt x="328" y="26"/>
                  <a:pt x="328" y="26"/>
                </a:cubicBezTo>
                <a:cubicBezTo>
                  <a:pt x="328" y="26"/>
                  <a:pt x="335" y="20"/>
                  <a:pt x="335" y="18"/>
                </a:cubicBezTo>
                <a:cubicBezTo>
                  <a:pt x="335" y="15"/>
                  <a:pt x="339" y="0"/>
                  <a:pt x="332" y="2"/>
                </a:cubicBezTo>
                <a:cubicBezTo>
                  <a:pt x="324" y="5"/>
                  <a:pt x="312" y="5"/>
                  <a:pt x="310" y="9"/>
                </a:cubicBezTo>
                <a:cubicBezTo>
                  <a:pt x="308" y="14"/>
                  <a:pt x="288" y="11"/>
                  <a:pt x="288" y="11"/>
                </a:cubicBezTo>
                <a:cubicBezTo>
                  <a:pt x="288" y="11"/>
                  <a:pt x="280" y="4"/>
                  <a:pt x="278" y="6"/>
                </a:cubicBezTo>
                <a:cubicBezTo>
                  <a:pt x="276" y="8"/>
                  <a:pt x="271" y="13"/>
                  <a:pt x="271" y="18"/>
                </a:cubicBezTo>
                <a:cubicBezTo>
                  <a:pt x="271" y="24"/>
                  <a:pt x="270" y="34"/>
                  <a:pt x="268" y="35"/>
                </a:cubicBezTo>
                <a:cubicBezTo>
                  <a:pt x="267" y="36"/>
                  <a:pt x="253" y="49"/>
                  <a:pt x="251" y="52"/>
                </a:cubicBezTo>
                <a:cubicBezTo>
                  <a:pt x="249" y="55"/>
                  <a:pt x="245" y="65"/>
                  <a:pt x="241" y="63"/>
                </a:cubicBezTo>
                <a:cubicBezTo>
                  <a:pt x="238" y="61"/>
                  <a:pt x="231" y="57"/>
                  <a:pt x="230" y="55"/>
                </a:cubicBezTo>
                <a:cubicBezTo>
                  <a:pt x="229" y="52"/>
                  <a:pt x="226" y="45"/>
                  <a:pt x="224" y="44"/>
                </a:cubicBezTo>
                <a:cubicBezTo>
                  <a:pt x="223" y="43"/>
                  <a:pt x="212" y="39"/>
                  <a:pt x="210" y="42"/>
                </a:cubicBezTo>
                <a:cubicBezTo>
                  <a:pt x="208" y="45"/>
                  <a:pt x="203" y="49"/>
                  <a:pt x="205" y="52"/>
                </a:cubicBezTo>
                <a:cubicBezTo>
                  <a:pt x="206" y="55"/>
                  <a:pt x="204" y="69"/>
                  <a:pt x="204" y="69"/>
                </a:cubicBezTo>
                <a:cubicBezTo>
                  <a:pt x="196" y="77"/>
                  <a:pt x="196" y="77"/>
                  <a:pt x="196" y="77"/>
                </a:cubicBezTo>
                <a:cubicBezTo>
                  <a:pt x="196" y="77"/>
                  <a:pt x="175" y="79"/>
                  <a:pt x="174" y="79"/>
                </a:cubicBezTo>
                <a:cubicBezTo>
                  <a:pt x="173" y="79"/>
                  <a:pt x="155" y="79"/>
                  <a:pt x="154" y="82"/>
                </a:cubicBezTo>
                <a:cubicBezTo>
                  <a:pt x="153" y="85"/>
                  <a:pt x="145" y="96"/>
                  <a:pt x="147" y="99"/>
                </a:cubicBezTo>
                <a:cubicBezTo>
                  <a:pt x="148" y="103"/>
                  <a:pt x="152" y="109"/>
                  <a:pt x="153" y="109"/>
                </a:cubicBezTo>
                <a:cubicBezTo>
                  <a:pt x="155" y="109"/>
                  <a:pt x="164" y="99"/>
                  <a:pt x="166" y="101"/>
                </a:cubicBezTo>
                <a:cubicBezTo>
                  <a:pt x="167" y="104"/>
                  <a:pt x="173" y="111"/>
                  <a:pt x="172" y="116"/>
                </a:cubicBezTo>
                <a:cubicBezTo>
                  <a:pt x="171" y="121"/>
                  <a:pt x="166" y="136"/>
                  <a:pt x="166" y="140"/>
                </a:cubicBezTo>
                <a:cubicBezTo>
                  <a:pt x="166" y="143"/>
                  <a:pt x="156" y="147"/>
                  <a:pt x="153" y="147"/>
                </a:cubicBezTo>
                <a:cubicBezTo>
                  <a:pt x="150" y="147"/>
                  <a:pt x="131" y="145"/>
                  <a:pt x="129" y="146"/>
                </a:cubicBezTo>
                <a:cubicBezTo>
                  <a:pt x="127" y="146"/>
                  <a:pt x="125" y="148"/>
                  <a:pt x="124" y="153"/>
                </a:cubicBezTo>
                <a:cubicBezTo>
                  <a:pt x="123" y="159"/>
                  <a:pt x="127" y="165"/>
                  <a:pt x="126" y="168"/>
                </a:cubicBezTo>
                <a:cubicBezTo>
                  <a:pt x="125" y="171"/>
                  <a:pt x="118" y="191"/>
                  <a:pt x="117" y="191"/>
                </a:cubicBezTo>
                <a:cubicBezTo>
                  <a:pt x="116" y="192"/>
                  <a:pt x="101" y="205"/>
                  <a:pt x="100" y="205"/>
                </a:cubicBezTo>
                <a:cubicBezTo>
                  <a:pt x="98" y="205"/>
                  <a:pt x="83" y="209"/>
                  <a:pt x="80" y="216"/>
                </a:cubicBezTo>
                <a:cubicBezTo>
                  <a:pt x="77" y="224"/>
                  <a:pt x="64" y="244"/>
                  <a:pt x="65" y="247"/>
                </a:cubicBezTo>
                <a:cubicBezTo>
                  <a:pt x="65" y="249"/>
                  <a:pt x="61" y="260"/>
                  <a:pt x="61" y="262"/>
                </a:cubicBezTo>
                <a:cubicBezTo>
                  <a:pt x="60" y="265"/>
                  <a:pt x="69" y="280"/>
                  <a:pt x="68" y="281"/>
                </a:cubicBezTo>
                <a:cubicBezTo>
                  <a:pt x="68" y="282"/>
                  <a:pt x="66" y="299"/>
                  <a:pt x="65" y="300"/>
                </a:cubicBezTo>
                <a:cubicBezTo>
                  <a:pt x="64" y="300"/>
                  <a:pt x="54" y="298"/>
                  <a:pt x="53" y="298"/>
                </a:cubicBezTo>
                <a:cubicBezTo>
                  <a:pt x="51" y="298"/>
                  <a:pt x="43" y="290"/>
                  <a:pt x="42" y="292"/>
                </a:cubicBezTo>
                <a:cubicBezTo>
                  <a:pt x="41" y="293"/>
                  <a:pt x="36" y="307"/>
                  <a:pt x="36" y="307"/>
                </a:cubicBezTo>
                <a:cubicBezTo>
                  <a:pt x="36" y="307"/>
                  <a:pt x="28" y="321"/>
                  <a:pt x="30" y="321"/>
                </a:cubicBezTo>
                <a:cubicBezTo>
                  <a:pt x="32" y="322"/>
                  <a:pt x="33" y="322"/>
                  <a:pt x="35" y="326"/>
                </a:cubicBezTo>
                <a:cubicBezTo>
                  <a:pt x="38" y="331"/>
                  <a:pt x="43" y="338"/>
                  <a:pt x="43" y="339"/>
                </a:cubicBezTo>
                <a:cubicBezTo>
                  <a:pt x="43" y="341"/>
                  <a:pt x="43" y="343"/>
                  <a:pt x="45" y="344"/>
                </a:cubicBezTo>
                <a:cubicBezTo>
                  <a:pt x="47" y="345"/>
                  <a:pt x="54" y="348"/>
                  <a:pt x="55" y="349"/>
                </a:cubicBezTo>
                <a:cubicBezTo>
                  <a:pt x="56" y="350"/>
                  <a:pt x="64" y="354"/>
                  <a:pt x="64" y="356"/>
                </a:cubicBezTo>
                <a:cubicBezTo>
                  <a:pt x="64" y="357"/>
                  <a:pt x="69" y="360"/>
                  <a:pt x="65" y="365"/>
                </a:cubicBezTo>
                <a:cubicBezTo>
                  <a:pt x="61" y="369"/>
                  <a:pt x="55" y="374"/>
                  <a:pt x="54" y="375"/>
                </a:cubicBezTo>
                <a:cubicBezTo>
                  <a:pt x="53" y="375"/>
                  <a:pt x="49" y="371"/>
                  <a:pt x="48" y="376"/>
                </a:cubicBezTo>
                <a:cubicBezTo>
                  <a:pt x="46" y="380"/>
                  <a:pt x="41" y="388"/>
                  <a:pt x="39" y="388"/>
                </a:cubicBezTo>
                <a:cubicBezTo>
                  <a:pt x="37" y="388"/>
                  <a:pt x="28" y="381"/>
                  <a:pt x="25" y="388"/>
                </a:cubicBezTo>
                <a:cubicBezTo>
                  <a:pt x="21" y="395"/>
                  <a:pt x="20" y="401"/>
                  <a:pt x="20" y="406"/>
                </a:cubicBezTo>
                <a:cubicBezTo>
                  <a:pt x="20" y="411"/>
                  <a:pt x="22" y="416"/>
                  <a:pt x="20" y="417"/>
                </a:cubicBezTo>
                <a:cubicBezTo>
                  <a:pt x="18" y="419"/>
                  <a:pt x="10" y="424"/>
                  <a:pt x="7" y="427"/>
                </a:cubicBezTo>
                <a:cubicBezTo>
                  <a:pt x="4" y="430"/>
                  <a:pt x="1" y="432"/>
                  <a:pt x="1" y="433"/>
                </a:cubicBezTo>
                <a:cubicBezTo>
                  <a:pt x="0" y="434"/>
                  <a:pt x="0" y="438"/>
                  <a:pt x="0" y="438"/>
                </a:cubicBezTo>
                <a:cubicBezTo>
                  <a:pt x="0" y="438"/>
                  <a:pt x="8" y="450"/>
                  <a:pt x="9" y="451"/>
                </a:cubicBezTo>
                <a:cubicBezTo>
                  <a:pt x="10" y="452"/>
                  <a:pt x="17" y="462"/>
                  <a:pt x="21" y="460"/>
                </a:cubicBezTo>
                <a:cubicBezTo>
                  <a:pt x="26" y="459"/>
                  <a:pt x="39" y="453"/>
                  <a:pt x="39" y="453"/>
                </a:cubicBezTo>
                <a:cubicBezTo>
                  <a:pt x="39" y="453"/>
                  <a:pt x="42" y="447"/>
                  <a:pt x="45" y="445"/>
                </a:cubicBezTo>
                <a:cubicBezTo>
                  <a:pt x="48" y="443"/>
                  <a:pt x="61" y="442"/>
                  <a:pt x="62" y="442"/>
                </a:cubicBezTo>
                <a:cubicBezTo>
                  <a:pt x="63" y="442"/>
                  <a:pt x="78" y="442"/>
                  <a:pt x="78" y="442"/>
                </a:cubicBezTo>
                <a:cubicBezTo>
                  <a:pt x="94" y="448"/>
                  <a:pt x="94" y="448"/>
                  <a:pt x="94" y="448"/>
                </a:cubicBezTo>
                <a:cubicBezTo>
                  <a:pt x="94" y="448"/>
                  <a:pt x="103" y="461"/>
                  <a:pt x="103" y="462"/>
                </a:cubicBezTo>
                <a:cubicBezTo>
                  <a:pt x="103" y="463"/>
                  <a:pt x="105" y="485"/>
                  <a:pt x="105" y="485"/>
                </a:cubicBezTo>
                <a:cubicBezTo>
                  <a:pt x="105" y="485"/>
                  <a:pt x="108" y="508"/>
                  <a:pt x="109" y="510"/>
                </a:cubicBezTo>
                <a:cubicBezTo>
                  <a:pt x="109" y="511"/>
                  <a:pt x="121" y="531"/>
                  <a:pt x="121" y="531"/>
                </a:cubicBezTo>
                <a:cubicBezTo>
                  <a:pt x="121" y="531"/>
                  <a:pt x="118" y="545"/>
                  <a:pt x="116" y="548"/>
                </a:cubicBezTo>
                <a:cubicBezTo>
                  <a:pt x="113" y="551"/>
                  <a:pt x="107" y="558"/>
                  <a:pt x="108" y="561"/>
                </a:cubicBezTo>
                <a:cubicBezTo>
                  <a:pt x="110" y="563"/>
                  <a:pt x="113" y="569"/>
                  <a:pt x="118" y="571"/>
                </a:cubicBezTo>
                <a:cubicBezTo>
                  <a:pt x="123" y="573"/>
                  <a:pt x="128" y="573"/>
                  <a:pt x="130" y="575"/>
                </a:cubicBezTo>
                <a:cubicBezTo>
                  <a:pt x="131" y="577"/>
                  <a:pt x="136" y="585"/>
                  <a:pt x="137" y="588"/>
                </a:cubicBezTo>
                <a:cubicBezTo>
                  <a:pt x="137" y="592"/>
                  <a:pt x="137" y="592"/>
                  <a:pt x="139" y="592"/>
                </a:cubicBezTo>
                <a:cubicBezTo>
                  <a:pt x="142" y="592"/>
                  <a:pt x="155" y="589"/>
                  <a:pt x="154" y="588"/>
                </a:cubicBezTo>
                <a:cubicBezTo>
                  <a:pt x="153" y="587"/>
                  <a:pt x="146" y="575"/>
                  <a:pt x="146" y="573"/>
                </a:cubicBezTo>
                <a:cubicBezTo>
                  <a:pt x="146" y="571"/>
                  <a:pt x="148" y="559"/>
                  <a:pt x="150" y="559"/>
                </a:cubicBezTo>
                <a:cubicBezTo>
                  <a:pt x="153" y="560"/>
                  <a:pt x="162" y="578"/>
                  <a:pt x="162" y="578"/>
                </a:cubicBezTo>
                <a:cubicBezTo>
                  <a:pt x="180" y="586"/>
                  <a:pt x="180" y="586"/>
                  <a:pt x="180" y="586"/>
                </a:cubicBezTo>
                <a:cubicBezTo>
                  <a:pt x="185" y="591"/>
                  <a:pt x="185" y="591"/>
                  <a:pt x="185" y="591"/>
                </a:cubicBezTo>
                <a:cubicBezTo>
                  <a:pt x="185" y="591"/>
                  <a:pt x="180" y="599"/>
                  <a:pt x="179" y="601"/>
                </a:cubicBezTo>
                <a:cubicBezTo>
                  <a:pt x="178" y="604"/>
                  <a:pt x="176" y="612"/>
                  <a:pt x="176" y="615"/>
                </a:cubicBezTo>
                <a:cubicBezTo>
                  <a:pt x="176" y="617"/>
                  <a:pt x="171" y="622"/>
                  <a:pt x="173" y="624"/>
                </a:cubicBezTo>
                <a:cubicBezTo>
                  <a:pt x="175" y="626"/>
                  <a:pt x="180" y="627"/>
                  <a:pt x="182" y="626"/>
                </a:cubicBezTo>
                <a:cubicBezTo>
                  <a:pt x="184" y="625"/>
                  <a:pt x="191" y="620"/>
                  <a:pt x="193" y="619"/>
                </a:cubicBezTo>
                <a:cubicBezTo>
                  <a:pt x="195" y="618"/>
                  <a:pt x="197" y="614"/>
                  <a:pt x="198" y="612"/>
                </a:cubicBezTo>
                <a:cubicBezTo>
                  <a:pt x="199" y="609"/>
                  <a:pt x="200" y="601"/>
                  <a:pt x="200" y="599"/>
                </a:cubicBezTo>
                <a:cubicBezTo>
                  <a:pt x="200" y="597"/>
                  <a:pt x="198" y="592"/>
                  <a:pt x="200" y="589"/>
                </a:cubicBezTo>
                <a:cubicBezTo>
                  <a:pt x="202" y="585"/>
                  <a:pt x="202" y="576"/>
                  <a:pt x="206" y="583"/>
                </a:cubicBezTo>
                <a:cubicBezTo>
                  <a:pt x="210" y="590"/>
                  <a:pt x="209" y="591"/>
                  <a:pt x="210" y="593"/>
                </a:cubicBezTo>
                <a:cubicBezTo>
                  <a:pt x="211" y="596"/>
                  <a:pt x="212" y="597"/>
                  <a:pt x="215" y="597"/>
                </a:cubicBezTo>
                <a:cubicBezTo>
                  <a:pt x="218" y="598"/>
                  <a:pt x="227" y="596"/>
                  <a:pt x="227" y="596"/>
                </a:cubicBezTo>
                <a:cubicBezTo>
                  <a:pt x="227" y="596"/>
                  <a:pt x="226" y="587"/>
                  <a:pt x="226" y="585"/>
                </a:cubicBezTo>
                <a:cubicBezTo>
                  <a:pt x="225" y="582"/>
                  <a:pt x="220" y="569"/>
                  <a:pt x="220" y="569"/>
                </a:cubicBezTo>
                <a:cubicBezTo>
                  <a:pt x="211" y="553"/>
                  <a:pt x="211" y="553"/>
                  <a:pt x="211" y="553"/>
                </a:cubicBezTo>
                <a:cubicBezTo>
                  <a:pt x="225" y="530"/>
                  <a:pt x="225" y="530"/>
                  <a:pt x="225" y="530"/>
                </a:cubicBezTo>
                <a:cubicBezTo>
                  <a:pt x="218" y="514"/>
                  <a:pt x="218" y="514"/>
                  <a:pt x="218" y="514"/>
                </a:cubicBezTo>
                <a:cubicBezTo>
                  <a:pt x="205" y="498"/>
                  <a:pt x="205" y="498"/>
                  <a:pt x="205" y="498"/>
                </a:cubicBezTo>
                <a:cubicBezTo>
                  <a:pt x="214" y="466"/>
                  <a:pt x="214" y="466"/>
                  <a:pt x="214" y="466"/>
                </a:cubicBezTo>
                <a:cubicBezTo>
                  <a:pt x="223" y="457"/>
                  <a:pt x="223" y="457"/>
                  <a:pt x="223" y="457"/>
                </a:cubicBezTo>
                <a:cubicBezTo>
                  <a:pt x="217" y="439"/>
                  <a:pt x="217" y="439"/>
                  <a:pt x="217" y="439"/>
                </a:cubicBezTo>
                <a:cubicBezTo>
                  <a:pt x="223" y="427"/>
                  <a:pt x="223" y="427"/>
                  <a:pt x="223" y="427"/>
                </a:cubicBezTo>
                <a:cubicBezTo>
                  <a:pt x="246" y="425"/>
                  <a:pt x="246" y="425"/>
                  <a:pt x="246" y="425"/>
                </a:cubicBezTo>
                <a:cubicBezTo>
                  <a:pt x="259" y="421"/>
                  <a:pt x="259" y="421"/>
                  <a:pt x="259" y="421"/>
                </a:cubicBezTo>
                <a:cubicBezTo>
                  <a:pt x="276" y="427"/>
                  <a:pt x="276" y="427"/>
                  <a:pt x="276" y="427"/>
                </a:cubicBezTo>
                <a:cubicBezTo>
                  <a:pt x="286" y="426"/>
                  <a:pt x="286" y="426"/>
                  <a:pt x="286" y="426"/>
                </a:cubicBezTo>
                <a:cubicBezTo>
                  <a:pt x="286" y="426"/>
                  <a:pt x="287" y="429"/>
                  <a:pt x="290" y="429"/>
                </a:cubicBezTo>
                <a:cubicBezTo>
                  <a:pt x="293" y="429"/>
                  <a:pt x="305" y="429"/>
                  <a:pt x="305" y="429"/>
                </a:cubicBezTo>
                <a:cubicBezTo>
                  <a:pt x="313" y="392"/>
                  <a:pt x="313" y="392"/>
                  <a:pt x="313" y="392"/>
                </a:cubicBezTo>
                <a:cubicBezTo>
                  <a:pt x="313" y="392"/>
                  <a:pt x="320" y="388"/>
                  <a:pt x="321" y="388"/>
                </a:cubicBezTo>
                <a:cubicBezTo>
                  <a:pt x="322" y="388"/>
                  <a:pt x="332" y="388"/>
                  <a:pt x="332" y="388"/>
                </a:cubicBezTo>
                <a:cubicBezTo>
                  <a:pt x="345" y="374"/>
                  <a:pt x="345" y="374"/>
                  <a:pt x="345" y="374"/>
                </a:cubicBezTo>
                <a:cubicBezTo>
                  <a:pt x="354" y="371"/>
                  <a:pt x="354" y="371"/>
                  <a:pt x="354" y="371"/>
                </a:cubicBezTo>
                <a:cubicBezTo>
                  <a:pt x="356" y="350"/>
                  <a:pt x="356" y="350"/>
                  <a:pt x="356" y="350"/>
                </a:cubicBezTo>
                <a:cubicBezTo>
                  <a:pt x="356" y="350"/>
                  <a:pt x="366" y="354"/>
                  <a:pt x="367" y="354"/>
                </a:cubicBezTo>
                <a:cubicBezTo>
                  <a:pt x="368" y="355"/>
                  <a:pt x="382" y="355"/>
                  <a:pt x="382" y="355"/>
                </a:cubicBezTo>
                <a:cubicBezTo>
                  <a:pt x="396" y="346"/>
                  <a:pt x="396" y="346"/>
                  <a:pt x="396" y="346"/>
                </a:cubicBezTo>
                <a:cubicBezTo>
                  <a:pt x="407" y="336"/>
                  <a:pt x="407" y="336"/>
                  <a:pt x="407" y="336"/>
                </a:cubicBezTo>
                <a:cubicBezTo>
                  <a:pt x="415" y="327"/>
                  <a:pt x="415" y="327"/>
                  <a:pt x="415" y="327"/>
                </a:cubicBezTo>
                <a:cubicBezTo>
                  <a:pt x="415" y="327"/>
                  <a:pt x="410" y="320"/>
                  <a:pt x="410" y="319"/>
                </a:cubicBezTo>
                <a:cubicBezTo>
                  <a:pt x="410" y="318"/>
                  <a:pt x="409" y="290"/>
                  <a:pt x="409" y="290"/>
                </a:cubicBezTo>
                <a:cubicBezTo>
                  <a:pt x="407" y="276"/>
                  <a:pt x="407" y="276"/>
                  <a:pt x="407" y="276"/>
                </a:cubicBezTo>
                <a:cubicBezTo>
                  <a:pt x="407" y="276"/>
                  <a:pt x="399" y="276"/>
                  <a:pt x="398" y="276"/>
                </a:cubicBezTo>
                <a:cubicBezTo>
                  <a:pt x="397" y="276"/>
                  <a:pt x="389" y="278"/>
                  <a:pt x="389" y="278"/>
                </a:cubicBezTo>
                <a:cubicBezTo>
                  <a:pt x="376" y="264"/>
                  <a:pt x="376" y="264"/>
                  <a:pt x="376" y="264"/>
                </a:cubicBezTo>
                <a:cubicBezTo>
                  <a:pt x="377" y="246"/>
                  <a:pt x="377" y="246"/>
                  <a:pt x="377" y="246"/>
                </a:cubicBezTo>
                <a:cubicBezTo>
                  <a:pt x="382" y="233"/>
                  <a:pt x="382" y="233"/>
                  <a:pt x="382" y="233"/>
                </a:cubicBezTo>
                <a:cubicBezTo>
                  <a:pt x="382" y="233"/>
                  <a:pt x="384" y="229"/>
                  <a:pt x="386" y="228"/>
                </a:cubicBezTo>
                <a:cubicBezTo>
                  <a:pt x="388" y="228"/>
                  <a:pt x="398" y="221"/>
                  <a:pt x="398" y="221"/>
                </a:cubicBezTo>
                <a:cubicBezTo>
                  <a:pt x="396" y="214"/>
                  <a:pt x="396" y="214"/>
                  <a:pt x="396" y="214"/>
                </a:cubicBezTo>
                <a:cubicBezTo>
                  <a:pt x="396" y="214"/>
                  <a:pt x="383" y="214"/>
                  <a:pt x="382" y="214"/>
                </a:cubicBezTo>
                <a:cubicBezTo>
                  <a:pt x="381" y="214"/>
                  <a:pt x="373" y="212"/>
                  <a:pt x="373" y="212"/>
                </a:cubicBezTo>
                <a:cubicBezTo>
                  <a:pt x="377" y="196"/>
                  <a:pt x="377" y="196"/>
                  <a:pt x="377" y="196"/>
                </a:cubicBezTo>
                <a:cubicBezTo>
                  <a:pt x="387" y="190"/>
                  <a:pt x="387" y="190"/>
                  <a:pt x="387" y="190"/>
                </a:cubicBezTo>
                <a:cubicBezTo>
                  <a:pt x="393" y="180"/>
                  <a:pt x="393" y="180"/>
                  <a:pt x="393" y="180"/>
                </a:cubicBezTo>
                <a:cubicBezTo>
                  <a:pt x="405" y="181"/>
                  <a:pt x="405" y="181"/>
                  <a:pt x="405" y="181"/>
                </a:cubicBezTo>
                <a:cubicBezTo>
                  <a:pt x="405" y="181"/>
                  <a:pt x="412" y="179"/>
                  <a:pt x="412" y="178"/>
                </a:cubicBezTo>
                <a:cubicBezTo>
                  <a:pt x="412" y="177"/>
                  <a:pt x="412" y="163"/>
                  <a:pt x="412" y="163"/>
                </a:cubicBezTo>
                <a:cubicBezTo>
                  <a:pt x="399" y="149"/>
                  <a:pt x="399" y="149"/>
                  <a:pt x="399" y="149"/>
                </a:cubicBezTo>
                <a:cubicBezTo>
                  <a:pt x="397" y="144"/>
                  <a:pt x="397" y="144"/>
                  <a:pt x="397" y="144"/>
                </a:cubicBezTo>
                <a:cubicBezTo>
                  <a:pt x="408" y="145"/>
                  <a:pt x="408" y="145"/>
                  <a:pt x="408" y="145"/>
                </a:cubicBezTo>
                <a:cubicBezTo>
                  <a:pt x="421" y="137"/>
                  <a:pt x="421" y="137"/>
                  <a:pt x="421" y="137"/>
                </a:cubicBezTo>
                <a:cubicBezTo>
                  <a:pt x="427" y="130"/>
                  <a:pt x="427" y="130"/>
                  <a:pt x="427" y="130"/>
                </a:cubicBezTo>
                <a:cubicBezTo>
                  <a:pt x="417" y="115"/>
                  <a:pt x="417" y="115"/>
                  <a:pt x="417" y="115"/>
                </a:cubicBezTo>
                <a:cubicBezTo>
                  <a:pt x="400" y="104"/>
                  <a:pt x="400" y="104"/>
                  <a:pt x="400" y="104"/>
                </a:cubicBezTo>
                <a:cubicBezTo>
                  <a:pt x="391" y="94"/>
                  <a:pt x="391" y="94"/>
                  <a:pt x="391" y="94"/>
                </a:cubicBezTo>
                <a:cubicBezTo>
                  <a:pt x="390" y="86"/>
                  <a:pt x="390" y="86"/>
                  <a:pt x="390" y="86"/>
                </a:cubicBezTo>
                <a:lnTo>
                  <a:pt x="394" y="79"/>
                </a:lnTo>
                <a:close/>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4" name="Freeform 23"/>
          <p:cNvSpPr/>
          <p:nvPr/>
        </p:nvSpPr>
        <p:spPr bwMode="auto">
          <a:xfrm>
            <a:off x="2281113" y="2551577"/>
            <a:ext cx="303593" cy="308057"/>
          </a:xfrm>
          <a:custGeom>
            <a:avLst/>
            <a:gdLst/>
            <a:ahLst/>
            <a:cxnLst>
              <a:cxn ang="0">
                <a:pos x="2" y="68"/>
              </a:cxn>
              <a:cxn ang="0">
                <a:pos x="2" y="78"/>
              </a:cxn>
              <a:cxn ang="0">
                <a:pos x="13" y="92"/>
              </a:cxn>
              <a:cxn ang="0">
                <a:pos x="22" y="102"/>
              </a:cxn>
              <a:cxn ang="0">
                <a:pos x="26" y="117"/>
              </a:cxn>
              <a:cxn ang="0">
                <a:pos x="33" y="113"/>
              </a:cxn>
              <a:cxn ang="0">
                <a:pos x="40" y="104"/>
              </a:cxn>
              <a:cxn ang="0">
                <a:pos x="44" y="116"/>
              </a:cxn>
              <a:cxn ang="0">
                <a:pos x="51" y="124"/>
              </a:cxn>
              <a:cxn ang="0">
                <a:pos x="62" y="118"/>
              </a:cxn>
              <a:cxn ang="0">
                <a:pos x="74" y="110"/>
              </a:cxn>
              <a:cxn ang="0">
                <a:pos x="81" y="105"/>
              </a:cxn>
              <a:cxn ang="0">
                <a:pos x="89" y="107"/>
              </a:cxn>
              <a:cxn ang="0">
                <a:pos x="95" y="115"/>
              </a:cxn>
              <a:cxn ang="0">
                <a:pos x="105" y="114"/>
              </a:cxn>
              <a:cxn ang="0">
                <a:pos x="112" y="109"/>
              </a:cxn>
              <a:cxn ang="0">
                <a:pos x="122" y="107"/>
              </a:cxn>
              <a:cxn ang="0">
                <a:pos x="117" y="96"/>
              </a:cxn>
              <a:cxn ang="0">
                <a:pos x="101" y="81"/>
              </a:cxn>
              <a:cxn ang="0">
                <a:pos x="93" y="73"/>
              </a:cxn>
              <a:cxn ang="0">
                <a:pos x="83" y="67"/>
              </a:cxn>
              <a:cxn ang="0">
                <a:pos x="86" y="58"/>
              </a:cxn>
              <a:cxn ang="0">
                <a:pos x="87" y="46"/>
              </a:cxn>
              <a:cxn ang="0">
                <a:pos x="92" y="37"/>
              </a:cxn>
              <a:cxn ang="0">
                <a:pos x="88" y="30"/>
              </a:cxn>
              <a:cxn ang="0">
                <a:pos x="82" y="21"/>
              </a:cxn>
              <a:cxn ang="0">
                <a:pos x="78" y="6"/>
              </a:cxn>
              <a:cxn ang="0">
                <a:pos x="74" y="0"/>
              </a:cxn>
              <a:cxn ang="0">
                <a:pos x="65" y="5"/>
              </a:cxn>
              <a:cxn ang="0">
                <a:pos x="60" y="8"/>
              </a:cxn>
              <a:cxn ang="0">
                <a:pos x="42" y="16"/>
              </a:cxn>
              <a:cxn ang="0">
                <a:pos x="38" y="24"/>
              </a:cxn>
              <a:cxn ang="0">
                <a:pos x="39" y="32"/>
              </a:cxn>
              <a:cxn ang="0">
                <a:pos x="34" y="37"/>
              </a:cxn>
              <a:cxn ang="0">
                <a:pos x="16" y="42"/>
              </a:cxn>
              <a:cxn ang="0">
                <a:pos x="9" y="45"/>
              </a:cxn>
              <a:cxn ang="0">
                <a:pos x="6" y="57"/>
              </a:cxn>
              <a:cxn ang="0">
                <a:pos x="17" y="64"/>
              </a:cxn>
              <a:cxn ang="0">
                <a:pos x="31" y="68"/>
              </a:cxn>
              <a:cxn ang="0">
                <a:pos x="41" y="68"/>
              </a:cxn>
              <a:cxn ang="0">
                <a:pos x="48" y="73"/>
              </a:cxn>
              <a:cxn ang="0">
                <a:pos x="38" y="76"/>
              </a:cxn>
              <a:cxn ang="0">
                <a:pos x="25" y="74"/>
              </a:cxn>
              <a:cxn ang="0">
                <a:pos x="16" y="71"/>
              </a:cxn>
              <a:cxn ang="0">
                <a:pos x="7" y="68"/>
              </a:cxn>
              <a:cxn ang="0">
                <a:pos x="2" y="68"/>
              </a:cxn>
            </a:cxnLst>
            <a:rect l="0" t="0" r="r" b="b"/>
            <a:pathLst>
              <a:path w="122" h="124">
                <a:moveTo>
                  <a:pt x="2" y="68"/>
                </a:moveTo>
                <a:cubicBezTo>
                  <a:pt x="2" y="68"/>
                  <a:pt x="0" y="77"/>
                  <a:pt x="2" y="78"/>
                </a:cubicBezTo>
                <a:cubicBezTo>
                  <a:pt x="5" y="80"/>
                  <a:pt x="12" y="90"/>
                  <a:pt x="13" y="92"/>
                </a:cubicBezTo>
                <a:cubicBezTo>
                  <a:pt x="15" y="94"/>
                  <a:pt x="19" y="98"/>
                  <a:pt x="22" y="102"/>
                </a:cubicBezTo>
                <a:cubicBezTo>
                  <a:pt x="24" y="106"/>
                  <a:pt x="22" y="117"/>
                  <a:pt x="26" y="117"/>
                </a:cubicBezTo>
                <a:cubicBezTo>
                  <a:pt x="31" y="117"/>
                  <a:pt x="33" y="113"/>
                  <a:pt x="33" y="113"/>
                </a:cubicBezTo>
                <a:cubicBezTo>
                  <a:pt x="33" y="113"/>
                  <a:pt x="39" y="102"/>
                  <a:pt x="40" y="104"/>
                </a:cubicBezTo>
                <a:cubicBezTo>
                  <a:pt x="41" y="107"/>
                  <a:pt x="44" y="114"/>
                  <a:pt x="44" y="116"/>
                </a:cubicBezTo>
                <a:cubicBezTo>
                  <a:pt x="44" y="119"/>
                  <a:pt x="49" y="124"/>
                  <a:pt x="51" y="124"/>
                </a:cubicBezTo>
                <a:cubicBezTo>
                  <a:pt x="53" y="123"/>
                  <a:pt x="60" y="120"/>
                  <a:pt x="62" y="118"/>
                </a:cubicBezTo>
                <a:cubicBezTo>
                  <a:pt x="64" y="116"/>
                  <a:pt x="74" y="110"/>
                  <a:pt x="74" y="110"/>
                </a:cubicBezTo>
                <a:cubicBezTo>
                  <a:pt x="81" y="105"/>
                  <a:pt x="81" y="105"/>
                  <a:pt x="81" y="105"/>
                </a:cubicBezTo>
                <a:cubicBezTo>
                  <a:pt x="81" y="105"/>
                  <a:pt x="88" y="104"/>
                  <a:pt x="89" y="107"/>
                </a:cubicBezTo>
                <a:cubicBezTo>
                  <a:pt x="89" y="111"/>
                  <a:pt x="93" y="114"/>
                  <a:pt x="95" y="115"/>
                </a:cubicBezTo>
                <a:cubicBezTo>
                  <a:pt x="96" y="116"/>
                  <a:pt x="103" y="115"/>
                  <a:pt x="105" y="114"/>
                </a:cubicBezTo>
                <a:cubicBezTo>
                  <a:pt x="106" y="113"/>
                  <a:pt x="106" y="109"/>
                  <a:pt x="112" y="109"/>
                </a:cubicBezTo>
                <a:cubicBezTo>
                  <a:pt x="119" y="109"/>
                  <a:pt x="122" y="112"/>
                  <a:pt x="122" y="107"/>
                </a:cubicBezTo>
                <a:cubicBezTo>
                  <a:pt x="122" y="103"/>
                  <a:pt x="119" y="98"/>
                  <a:pt x="117" y="96"/>
                </a:cubicBezTo>
                <a:cubicBezTo>
                  <a:pt x="115" y="94"/>
                  <a:pt x="101" y="81"/>
                  <a:pt x="101" y="81"/>
                </a:cubicBezTo>
                <a:cubicBezTo>
                  <a:pt x="93" y="73"/>
                  <a:pt x="93" y="73"/>
                  <a:pt x="93" y="73"/>
                </a:cubicBezTo>
                <a:cubicBezTo>
                  <a:pt x="83" y="67"/>
                  <a:pt x="83" y="67"/>
                  <a:pt x="83" y="67"/>
                </a:cubicBezTo>
                <a:cubicBezTo>
                  <a:pt x="83" y="67"/>
                  <a:pt x="86" y="60"/>
                  <a:pt x="86" y="58"/>
                </a:cubicBezTo>
                <a:cubicBezTo>
                  <a:pt x="86" y="56"/>
                  <a:pt x="85" y="48"/>
                  <a:pt x="87" y="46"/>
                </a:cubicBezTo>
                <a:cubicBezTo>
                  <a:pt x="89" y="45"/>
                  <a:pt x="92" y="37"/>
                  <a:pt x="92" y="37"/>
                </a:cubicBezTo>
                <a:cubicBezTo>
                  <a:pt x="88" y="30"/>
                  <a:pt x="88" y="30"/>
                  <a:pt x="88" y="30"/>
                </a:cubicBezTo>
                <a:cubicBezTo>
                  <a:pt x="88" y="30"/>
                  <a:pt x="82" y="23"/>
                  <a:pt x="82" y="21"/>
                </a:cubicBezTo>
                <a:cubicBezTo>
                  <a:pt x="82" y="18"/>
                  <a:pt x="78" y="6"/>
                  <a:pt x="78" y="6"/>
                </a:cubicBezTo>
                <a:cubicBezTo>
                  <a:pt x="78" y="6"/>
                  <a:pt x="75" y="0"/>
                  <a:pt x="74" y="0"/>
                </a:cubicBezTo>
                <a:cubicBezTo>
                  <a:pt x="72" y="0"/>
                  <a:pt x="67" y="3"/>
                  <a:pt x="65" y="5"/>
                </a:cubicBezTo>
                <a:cubicBezTo>
                  <a:pt x="63" y="7"/>
                  <a:pt x="62" y="8"/>
                  <a:pt x="60" y="8"/>
                </a:cubicBezTo>
                <a:cubicBezTo>
                  <a:pt x="58" y="8"/>
                  <a:pt x="42" y="16"/>
                  <a:pt x="42" y="16"/>
                </a:cubicBezTo>
                <a:cubicBezTo>
                  <a:pt x="42" y="16"/>
                  <a:pt x="38" y="21"/>
                  <a:pt x="38" y="24"/>
                </a:cubicBezTo>
                <a:cubicBezTo>
                  <a:pt x="38" y="26"/>
                  <a:pt x="40" y="30"/>
                  <a:pt x="39" y="32"/>
                </a:cubicBezTo>
                <a:cubicBezTo>
                  <a:pt x="38" y="34"/>
                  <a:pt x="38" y="34"/>
                  <a:pt x="34" y="37"/>
                </a:cubicBezTo>
                <a:cubicBezTo>
                  <a:pt x="30" y="40"/>
                  <a:pt x="19" y="42"/>
                  <a:pt x="16" y="42"/>
                </a:cubicBezTo>
                <a:cubicBezTo>
                  <a:pt x="14" y="43"/>
                  <a:pt x="11" y="40"/>
                  <a:pt x="9" y="45"/>
                </a:cubicBezTo>
                <a:cubicBezTo>
                  <a:pt x="6" y="50"/>
                  <a:pt x="6" y="56"/>
                  <a:pt x="6" y="57"/>
                </a:cubicBezTo>
                <a:cubicBezTo>
                  <a:pt x="7" y="59"/>
                  <a:pt x="16" y="63"/>
                  <a:pt x="17" y="64"/>
                </a:cubicBezTo>
                <a:cubicBezTo>
                  <a:pt x="19" y="65"/>
                  <a:pt x="27" y="68"/>
                  <a:pt x="31" y="68"/>
                </a:cubicBezTo>
                <a:cubicBezTo>
                  <a:pt x="35" y="68"/>
                  <a:pt x="39" y="68"/>
                  <a:pt x="41" y="68"/>
                </a:cubicBezTo>
                <a:cubicBezTo>
                  <a:pt x="44" y="69"/>
                  <a:pt x="50" y="71"/>
                  <a:pt x="48" y="73"/>
                </a:cubicBezTo>
                <a:cubicBezTo>
                  <a:pt x="46" y="75"/>
                  <a:pt x="45" y="76"/>
                  <a:pt x="38" y="76"/>
                </a:cubicBezTo>
                <a:cubicBezTo>
                  <a:pt x="31" y="75"/>
                  <a:pt x="29" y="75"/>
                  <a:pt x="25" y="74"/>
                </a:cubicBezTo>
                <a:cubicBezTo>
                  <a:pt x="20" y="74"/>
                  <a:pt x="18" y="72"/>
                  <a:pt x="16" y="71"/>
                </a:cubicBezTo>
                <a:cubicBezTo>
                  <a:pt x="13" y="69"/>
                  <a:pt x="7" y="68"/>
                  <a:pt x="7" y="68"/>
                </a:cubicBezTo>
                <a:lnTo>
                  <a:pt x="2" y="68"/>
                </a:lnTo>
                <a:close/>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5" name="Oval 24"/>
          <p:cNvSpPr>
            <a:spLocks noChangeArrowheads="1"/>
          </p:cNvSpPr>
          <p:nvPr/>
        </p:nvSpPr>
        <p:spPr bwMode="auto">
          <a:xfrm>
            <a:off x="2423980" y="2149763"/>
            <a:ext cx="51344" cy="51344"/>
          </a:xfrm>
          <a:prstGeom prst="ellipse">
            <a:avLst/>
          </a:pr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6" name="Freeform 25"/>
          <p:cNvSpPr/>
          <p:nvPr/>
        </p:nvSpPr>
        <p:spPr bwMode="auto">
          <a:xfrm>
            <a:off x="3073580" y="2732394"/>
            <a:ext cx="1404117" cy="1484480"/>
          </a:xfrm>
          <a:custGeom>
            <a:avLst/>
            <a:gdLst/>
            <a:ahLst/>
            <a:cxnLst>
              <a:cxn ang="0">
                <a:pos x="275" y="506"/>
              </a:cxn>
              <a:cxn ang="0">
                <a:pos x="278" y="471"/>
              </a:cxn>
              <a:cxn ang="0">
                <a:pos x="227" y="444"/>
              </a:cxn>
              <a:cxn ang="0">
                <a:pos x="194" y="422"/>
              </a:cxn>
              <a:cxn ang="0">
                <a:pos x="171" y="410"/>
              </a:cxn>
              <a:cxn ang="0">
                <a:pos x="146" y="417"/>
              </a:cxn>
              <a:cxn ang="0">
                <a:pos x="121" y="383"/>
              </a:cxn>
              <a:cxn ang="0">
                <a:pos x="129" y="358"/>
              </a:cxn>
              <a:cxn ang="0">
                <a:pos x="134" y="343"/>
              </a:cxn>
              <a:cxn ang="0">
                <a:pos x="133" y="309"/>
              </a:cxn>
              <a:cxn ang="0">
                <a:pos x="110" y="279"/>
              </a:cxn>
              <a:cxn ang="0">
                <a:pos x="111" y="247"/>
              </a:cxn>
              <a:cxn ang="0">
                <a:pos x="114" y="208"/>
              </a:cxn>
              <a:cxn ang="0">
                <a:pos x="113" y="179"/>
              </a:cxn>
              <a:cxn ang="0">
                <a:pos x="78" y="169"/>
              </a:cxn>
              <a:cxn ang="0">
                <a:pos x="53" y="158"/>
              </a:cxn>
              <a:cxn ang="0">
                <a:pos x="24" y="142"/>
              </a:cxn>
              <a:cxn ang="0">
                <a:pos x="9" y="109"/>
              </a:cxn>
              <a:cxn ang="0">
                <a:pos x="12" y="80"/>
              </a:cxn>
              <a:cxn ang="0">
                <a:pos x="38" y="63"/>
              </a:cxn>
              <a:cxn ang="0">
                <a:pos x="82" y="44"/>
              </a:cxn>
              <a:cxn ang="0">
                <a:pos x="135" y="66"/>
              </a:cxn>
              <a:cxn ang="0">
                <a:pos x="209" y="86"/>
              </a:cxn>
              <a:cxn ang="0">
                <a:pos x="244" y="100"/>
              </a:cxn>
              <a:cxn ang="0">
                <a:pos x="277" y="72"/>
              </a:cxn>
              <a:cxn ang="0">
                <a:pos x="323" y="54"/>
              </a:cxn>
              <a:cxn ang="0">
                <a:pos x="341" y="22"/>
              </a:cxn>
              <a:cxn ang="0">
                <a:pos x="394" y="10"/>
              </a:cxn>
              <a:cxn ang="0">
                <a:pos x="437" y="46"/>
              </a:cxn>
              <a:cxn ang="0">
                <a:pos x="453" y="46"/>
              </a:cxn>
              <a:cxn ang="0">
                <a:pos x="470" y="31"/>
              </a:cxn>
              <a:cxn ang="0">
                <a:pos x="462" y="66"/>
              </a:cxn>
              <a:cxn ang="0">
                <a:pos x="457" y="113"/>
              </a:cxn>
              <a:cxn ang="0">
                <a:pos x="431" y="155"/>
              </a:cxn>
              <a:cxn ang="0">
                <a:pos x="438" y="184"/>
              </a:cxn>
              <a:cxn ang="0">
                <a:pos x="475" y="219"/>
              </a:cxn>
              <a:cxn ang="0">
                <a:pos x="518" y="264"/>
              </a:cxn>
              <a:cxn ang="0">
                <a:pos x="504" y="292"/>
              </a:cxn>
              <a:cxn ang="0">
                <a:pos x="517" y="331"/>
              </a:cxn>
              <a:cxn ang="0">
                <a:pos x="533" y="373"/>
              </a:cxn>
              <a:cxn ang="0">
                <a:pos x="547" y="402"/>
              </a:cxn>
              <a:cxn ang="0">
                <a:pos x="529" y="457"/>
              </a:cxn>
              <a:cxn ang="0">
                <a:pos x="543" y="484"/>
              </a:cxn>
              <a:cxn ang="0">
                <a:pos x="553" y="505"/>
              </a:cxn>
              <a:cxn ang="0">
                <a:pos x="547" y="524"/>
              </a:cxn>
              <a:cxn ang="0">
                <a:pos x="500" y="553"/>
              </a:cxn>
              <a:cxn ang="0">
                <a:pos x="453" y="566"/>
              </a:cxn>
              <a:cxn ang="0">
                <a:pos x="413" y="584"/>
              </a:cxn>
              <a:cxn ang="0">
                <a:pos x="349" y="582"/>
              </a:cxn>
              <a:cxn ang="0">
                <a:pos x="307" y="595"/>
              </a:cxn>
              <a:cxn ang="0">
                <a:pos x="286" y="562"/>
              </a:cxn>
              <a:cxn ang="0">
                <a:pos x="270" y="532"/>
              </a:cxn>
            </a:cxnLst>
            <a:rect l="0" t="0" r="r" b="b"/>
            <a:pathLst>
              <a:path w="564" h="595">
                <a:moveTo>
                  <a:pt x="267" y="523"/>
                </a:moveTo>
                <a:cubicBezTo>
                  <a:pt x="268" y="523"/>
                  <a:pt x="273" y="518"/>
                  <a:pt x="273" y="517"/>
                </a:cubicBezTo>
                <a:cubicBezTo>
                  <a:pt x="274" y="512"/>
                  <a:pt x="273" y="508"/>
                  <a:pt x="275" y="506"/>
                </a:cubicBezTo>
                <a:cubicBezTo>
                  <a:pt x="276" y="504"/>
                  <a:pt x="282" y="504"/>
                  <a:pt x="285" y="498"/>
                </a:cubicBezTo>
                <a:cubicBezTo>
                  <a:pt x="287" y="493"/>
                  <a:pt x="287" y="493"/>
                  <a:pt x="284" y="486"/>
                </a:cubicBezTo>
                <a:cubicBezTo>
                  <a:pt x="281" y="480"/>
                  <a:pt x="279" y="474"/>
                  <a:pt x="278" y="471"/>
                </a:cubicBezTo>
                <a:cubicBezTo>
                  <a:pt x="277" y="468"/>
                  <a:pt x="261" y="448"/>
                  <a:pt x="261" y="448"/>
                </a:cubicBezTo>
                <a:cubicBezTo>
                  <a:pt x="254" y="446"/>
                  <a:pt x="254" y="446"/>
                  <a:pt x="254" y="446"/>
                </a:cubicBezTo>
                <a:cubicBezTo>
                  <a:pt x="227" y="444"/>
                  <a:pt x="227" y="444"/>
                  <a:pt x="227" y="444"/>
                </a:cubicBezTo>
                <a:cubicBezTo>
                  <a:pt x="215" y="425"/>
                  <a:pt x="215" y="425"/>
                  <a:pt x="215" y="425"/>
                </a:cubicBezTo>
                <a:cubicBezTo>
                  <a:pt x="215" y="425"/>
                  <a:pt x="207" y="421"/>
                  <a:pt x="205" y="421"/>
                </a:cubicBezTo>
                <a:cubicBezTo>
                  <a:pt x="203" y="421"/>
                  <a:pt x="198" y="421"/>
                  <a:pt x="194" y="422"/>
                </a:cubicBezTo>
                <a:cubicBezTo>
                  <a:pt x="190" y="424"/>
                  <a:pt x="185" y="426"/>
                  <a:pt x="185" y="426"/>
                </a:cubicBezTo>
                <a:cubicBezTo>
                  <a:pt x="185" y="426"/>
                  <a:pt x="181" y="429"/>
                  <a:pt x="179" y="427"/>
                </a:cubicBezTo>
                <a:cubicBezTo>
                  <a:pt x="176" y="425"/>
                  <a:pt x="171" y="410"/>
                  <a:pt x="171" y="410"/>
                </a:cubicBezTo>
                <a:cubicBezTo>
                  <a:pt x="171" y="410"/>
                  <a:pt x="169" y="406"/>
                  <a:pt x="163" y="413"/>
                </a:cubicBezTo>
                <a:cubicBezTo>
                  <a:pt x="156" y="420"/>
                  <a:pt x="156" y="420"/>
                  <a:pt x="156" y="420"/>
                </a:cubicBezTo>
                <a:cubicBezTo>
                  <a:pt x="156" y="420"/>
                  <a:pt x="148" y="418"/>
                  <a:pt x="146" y="417"/>
                </a:cubicBezTo>
                <a:cubicBezTo>
                  <a:pt x="144" y="416"/>
                  <a:pt x="143" y="405"/>
                  <a:pt x="143" y="405"/>
                </a:cubicBezTo>
                <a:cubicBezTo>
                  <a:pt x="135" y="396"/>
                  <a:pt x="135" y="396"/>
                  <a:pt x="135" y="396"/>
                </a:cubicBezTo>
                <a:cubicBezTo>
                  <a:pt x="121" y="383"/>
                  <a:pt x="121" y="383"/>
                  <a:pt x="121" y="383"/>
                </a:cubicBezTo>
                <a:cubicBezTo>
                  <a:pt x="123" y="374"/>
                  <a:pt x="123" y="374"/>
                  <a:pt x="123" y="374"/>
                </a:cubicBezTo>
                <a:cubicBezTo>
                  <a:pt x="134" y="368"/>
                  <a:pt x="134" y="368"/>
                  <a:pt x="134" y="368"/>
                </a:cubicBezTo>
                <a:cubicBezTo>
                  <a:pt x="134" y="368"/>
                  <a:pt x="136" y="360"/>
                  <a:pt x="129" y="358"/>
                </a:cubicBezTo>
                <a:cubicBezTo>
                  <a:pt x="123" y="356"/>
                  <a:pt x="121" y="358"/>
                  <a:pt x="119" y="356"/>
                </a:cubicBezTo>
                <a:cubicBezTo>
                  <a:pt x="118" y="354"/>
                  <a:pt x="117" y="350"/>
                  <a:pt x="121" y="348"/>
                </a:cubicBezTo>
                <a:cubicBezTo>
                  <a:pt x="124" y="346"/>
                  <a:pt x="132" y="345"/>
                  <a:pt x="134" y="343"/>
                </a:cubicBezTo>
                <a:cubicBezTo>
                  <a:pt x="136" y="341"/>
                  <a:pt x="141" y="336"/>
                  <a:pt x="137" y="333"/>
                </a:cubicBezTo>
                <a:cubicBezTo>
                  <a:pt x="132" y="330"/>
                  <a:pt x="130" y="320"/>
                  <a:pt x="131" y="316"/>
                </a:cubicBezTo>
                <a:cubicBezTo>
                  <a:pt x="131" y="313"/>
                  <a:pt x="133" y="314"/>
                  <a:pt x="133" y="309"/>
                </a:cubicBezTo>
                <a:cubicBezTo>
                  <a:pt x="134" y="304"/>
                  <a:pt x="136" y="304"/>
                  <a:pt x="134" y="299"/>
                </a:cubicBezTo>
                <a:cubicBezTo>
                  <a:pt x="132" y="294"/>
                  <a:pt x="130" y="289"/>
                  <a:pt x="127" y="286"/>
                </a:cubicBezTo>
                <a:cubicBezTo>
                  <a:pt x="125" y="284"/>
                  <a:pt x="112" y="280"/>
                  <a:pt x="110" y="279"/>
                </a:cubicBezTo>
                <a:cubicBezTo>
                  <a:pt x="108" y="278"/>
                  <a:pt x="101" y="272"/>
                  <a:pt x="100" y="270"/>
                </a:cubicBezTo>
                <a:cubicBezTo>
                  <a:pt x="99" y="268"/>
                  <a:pt x="103" y="254"/>
                  <a:pt x="105" y="254"/>
                </a:cubicBezTo>
                <a:cubicBezTo>
                  <a:pt x="108" y="254"/>
                  <a:pt x="111" y="252"/>
                  <a:pt x="111" y="247"/>
                </a:cubicBezTo>
                <a:cubicBezTo>
                  <a:pt x="111" y="242"/>
                  <a:pt x="107" y="230"/>
                  <a:pt x="104" y="227"/>
                </a:cubicBezTo>
                <a:cubicBezTo>
                  <a:pt x="101" y="224"/>
                  <a:pt x="103" y="215"/>
                  <a:pt x="105" y="213"/>
                </a:cubicBezTo>
                <a:cubicBezTo>
                  <a:pt x="106" y="211"/>
                  <a:pt x="109" y="208"/>
                  <a:pt x="114" y="208"/>
                </a:cubicBezTo>
                <a:cubicBezTo>
                  <a:pt x="119" y="207"/>
                  <a:pt x="121" y="212"/>
                  <a:pt x="123" y="207"/>
                </a:cubicBezTo>
                <a:cubicBezTo>
                  <a:pt x="124" y="202"/>
                  <a:pt x="131" y="192"/>
                  <a:pt x="127" y="188"/>
                </a:cubicBezTo>
                <a:cubicBezTo>
                  <a:pt x="123" y="185"/>
                  <a:pt x="122" y="184"/>
                  <a:pt x="113" y="179"/>
                </a:cubicBezTo>
                <a:cubicBezTo>
                  <a:pt x="105" y="174"/>
                  <a:pt x="102" y="172"/>
                  <a:pt x="99" y="172"/>
                </a:cubicBezTo>
                <a:cubicBezTo>
                  <a:pt x="95" y="172"/>
                  <a:pt x="90" y="173"/>
                  <a:pt x="88" y="173"/>
                </a:cubicBezTo>
                <a:cubicBezTo>
                  <a:pt x="86" y="173"/>
                  <a:pt x="80" y="168"/>
                  <a:pt x="78" y="169"/>
                </a:cubicBezTo>
                <a:cubicBezTo>
                  <a:pt x="76" y="170"/>
                  <a:pt x="75" y="175"/>
                  <a:pt x="72" y="175"/>
                </a:cubicBezTo>
                <a:cubicBezTo>
                  <a:pt x="69" y="175"/>
                  <a:pt x="67" y="178"/>
                  <a:pt x="61" y="171"/>
                </a:cubicBezTo>
                <a:cubicBezTo>
                  <a:pt x="56" y="164"/>
                  <a:pt x="56" y="163"/>
                  <a:pt x="53" y="158"/>
                </a:cubicBezTo>
                <a:cubicBezTo>
                  <a:pt x="49" y="152"/>
                  <a:pt x="49" y="151"/>
                  <a:pt x="47" y="150"/>
                </a:cubicBezTo>
                <a:cubicBezTo>
                  <a:pt x="44" y="150"/>
                  <a:pt x="33" y="152"/>
                  <a:pt x="31" y="149"/>
                </a:cubicBezTo>
                <a:cubicBezTo>
                  <a:pt x="24" y="142"/>
                  <a:pt x="24" y="142"/>
                  <a:pt x="24" y="142"/>
                </a:cubicBezTo>
                <a:cubicBezTo>
                  <a:pt x="24" y="142"/>
                  <a:pt x="25" y="131"/>
                  <a:pt x="23" y="129"/>
                </a:cubicBezTo>
                <a:cubicBezTo>
                  <a:pt x="22" y="127"/>
                  <a:pt x="21" y="124"/>
                  <a:pt x="18" y="121"/>
                </a:cubicBezTo>
                <a:cubicBezTo>
                  <a:pt x="15" y="118"/>
                  <a:pt x="11" y="111"/>
                  <a:pt x="9" y="109"/>
                </a:cubicBezTo>
                <a:cubicBezTo>
                  <a:pt x="7" y="107"/>
                  <a:pt x="0" y="106"/>
                  <a:pt x="1" y="99"/>
                </a:cubicBezTo>
                <a:cubicBezTo>
                  <a:pt x="3" y="92"/>
                  <a:pt x="3" y="93"/>
                  <a:pt x="5" y="90"/>
                </a:cubicBezTo>
                <a:cubicBezTo>
                  <a:pt x="6" y="86"/>
                  <a:pt x="9" y="80"/>
                  <a:pt x="12" y="80"/>
                </a:cubicBezTo>
                <a:cubicBezTo>
                  <a:pt x="15" y="80"/>
                  <a:pt x="21" y="84"/>
                  <a:pt x="23" y="80"/>
                </a:cubicBezTo>
                <a:cubicBezTo>
                  <a:pt x="24" y="76"/>
                  <a:pt x="29" y="64"/>
                  <a:pt x="29" y="64"/>
                </a:cubicBezTo>
                <a:cubicBezTo>
                  <a:pt x="38" y="63"/>
                  <a:pt x="38" y="63"/>
                  <a:pt x="38" y="63"/>
                </a:cubicBezTo>
                <a:cubicBezTo>
                  <a:pt x="38" y="63"/>
                  <a:pt x="47" y="64"/>
                  <a:pt x="49" y="64"/>
                </a:cubicBezTo>
                <a:cubicBezTo>
                  <a:pt x="52" y="64"/>
                  <a:pt x="75" y="64"/>
                  <a:pt x="75" y="64"/>
                </a:cubicBezTo>
                <a:cubicBezTo>
                  <a:pt x="82" y="44"/>
                  <a:pt x="82" y="44"/>
                  <a:pt x="82" y="44"/>
                </a:cubicBezTo>
                <a:cubicBezTo>
                  <a:pt x="82" y="44"/>
                  <a:pt x="103" y="45"/>
                  <a:pt x="106" y="48"/>
                </a:cubicBezTo>
                <a:cubicBezTo>
                  <a:pt x="109" y="50"/>
                  <a:pt x="122" y="56"/>
                  <a:pt x="125" y="58"/>
                </a:cubicBezTo>
                <a:cubicBezTo>
                  <a:pt x="127" y="60"/>
                  <a:pt x="131" y="63"/>
                  <a:pt x="135" y="66"/>
                </a:cubicBezTo>
                <a:cubicBezTo>
                  <a:pt x="139" y="68"/>
                  <a:pt x="145" y="72"/>
                  <a:pt x="151" y="75"/>
                </a:cubicBezTo>
                <a:cubicBezTo>
                  <a:pt x="157" y="78"/>
                  <a:pt x="177" y="81"/>
                  <a:pt x="177" y="81"/>
                </a:cubicBezTo>
                <a:cubicBezTo>
                  <a:pt x="209" y="86"/>
                  <a:pt x="209" y="86"/>
                  <a:pt x="209" y="86"/>
                </a:cubicBezTo>
                <a:cubicBezTo>
                  <a:pt x="209" y="86"/>
                  <a:pt x="225" y="78"/>
                  <a:pt x="229" y="86"/>
                </a:cubicBezTo>
                <a:cubicBezTo>
                  <a:pt x="233" y="94"/>
                  <a:pt x="229" y="90"/>
                  <a:pt x="233" y="94"/>
                </a:cubicBezTo>
                <a:cubicBezTo>
                  <a:pt x="237" y="99"/>
                  <a:pt x="241" y="104"/>
                  <a:pt x="244" y="100"/>
                </a:cubicBezTo>
                <a:cubicBezTo>
                  <a:pt x="247" y="97"/>
                  <a:pt x="249" y="95"/>
                  <a:pt x="251" y="92"/>
                </a:cubicBezTo>
                <a:cubicBezTo>
                  <a:pt x="253" y="88"/>
                  <a:pt x="259" y="84"/>
                  <a:pt x="261" y="80"/>
                </a:cubicBezTo>
                <a:cubicBezTo>
                  <a:pt x="262" y="77"/>
                  <a:pt x="277" y="72"/>
                  <a:pt x="277" y="72"/>
                </a:cubicBezTo>
                <a:cubicBezTo>
                  <a:pt x="298" y="69"/>
                  <a:pt x="298" y="69"/>
                  <a:pt x="298" y="69"/>
                </a:cubicBezTo>
                <a:cubicBezTo>
                  <a:pt x="298" y="69"/>
                  <a:pt x="299" y="60"/>
                  <a:pt x="307" y="65"/>
                </a:cubicBezTo>
                <a:cubicBezTo>
                  <a:pt x="315" y="70"/>
                  <a:pt x="323" y="54"/>
                  <a:pt x="323" y="54"/>
                </a:cubicBezTo>
                <a:cubicBezTo>
                  <a:pt x="323" y="54"/>
                  <a:pt x="325" y="48"/>
                  <a:pt x="327" y="41"/>
                </a:cubicBezTo>
                <a:cubicBezTo>
                  <a:pt x="329" y="34"/>
                  <a:pt x="329" y="32"/>
                  <a:pt x="331" y="30"/>
                </a:cubicBezTo>
                <a:cubicBezTo>
                  <a:pt x="333" y="28"/>
                  <a:pt x="335" y="25"/>
                  <a:pt x="341" y="22"/>
                </a:cubicBezTo>
                <a:cubicBezTo>
                  <a:pt x="347" y="18"/>
                  <a:pt x="365" y="19"/>
                  <a:pt x="371" y="20"/>
                </a:cubicBezTo>
                <a:cubicBezTo>
                  <a:pt x="377" y="22"/>
                  <a:pt x="391" y="18"/>
                  <a:pt x="388" y="18"/>
                </a:cubicBezTo>
                <a:cubicBezTo>
                  <a:pt x="385" y="17"/>
                  <a:pt x="381" y="6"/>
                  <a:pt x="394" y="10"/>
                </a:cubicBezTo>
                <a:cubicBezTo>
                  <a:pt x="407" y="13"/>
                  <a:pt x="404" y="0"/>
                  <a:pt x="417" y="14"/>
                </a:cubicBezTo>
                <a:cubicBezTo>
                  <a:pt x="429" y="29"/>
                  <a:pt x="431" y="25"/>
                  <a:pt x="433" y="31"/>
                </a:cubicBezTo>
                <a:cubicBezTo>
                  <a:pt x="434" y="37"/>
                  <a:pt x="437" y="42"/>
                  <a:pt x="437" y="46"/>
                </a:cubicBezTo>
                <a:cubicBezTo>
                  <a:pt x="437" y="49"/>
                  <a:pt x="440" y="55"/>
                  <a:pt x="440" y="55"/>
                </a:cubicBezTo>
                <a:cubicBezTo>
                  <a:pt x="440" y="55"/>
                  <a:pt x="440" y="56"/>
                  <a:pt x="443" y="54"/>
                </a:cubicBezTo>
                <a:cubicBezTo>
                  <a:pt x="445" y="52"/>
                  <a:pt x="453" y="46"/>
                  <a:pt x="453" y="46"/>
                </a:cubicBezTo>
                <a:cubicBezTo>
                  <a:pt x="453" y="46"/>
                  <a:pt x="446" y="37"/>
                  <a:pt x="449" y="34"/>
                </a:cubicBezTo>
                <a:cubicBezTo>
                  <a:pt x="453" y="32"/>
                  <a:pt x="456" y="30"/>
                  <a:pt x="461" y="30"/>
                </a:cubicBezTo>
                <a:cubicBezTo>
                  <a:pt x="465" y="31"/>
                  <a:pt x="470" y="31"/>
                  <a:pt x="470" y="31"/>
                </a:cubicBezTo>
                <a:cubicBezTo>
                  <a:pt x="468" y="31"/>
                  <a:pt x="468" y="31"/>
                  <a:pt x="468" y="31"/>
                </a:cubicBezTo>
                <a:cubicBezTo>
                  <a:pt x="468" y="31"/>
                  <a:pt x="459" y="52"/>
                  <a:pt x="456" y="56"/>
                </a:cubicBezTo>
                <a:cubicBezTo>
                  <a:pt x="453" y="61"/>
                  <a:pt x="460" y="64"/>
                  <a:pt x="462" y="66"/>
                </a:cubicBezTo>
                <a:cubicBezTo>
                  <a:pt x="464" y="68"/>
                  <a:pt x="465" y="73"/>
                  <a:pt x="470" y="81"/>
                </a:cubicBezTo>
                <a:cubicBezTo>
                  <a:pt x="475" y="89"/>
                  <a:pt x="469" y="95"/>
                  <a:pt x="469" y="95"/>
                </a:cubicBezTo>
                <a:cubicBezTo>
                  <a:pt x="457" y="113"/>
                  <a:pt x="457" y="113"/>
                  <a:pt x="457" y="113"/>
                </a:cubicBezTo>
                <a:cubicBezTo>
                  <a:pt x="439" y="126"/>
                  <a:pt x="439" y="126"/>
                  <a:pt x="439" y="126"/>
                </a:cubicBezTo>
                <a:cubicBezTo>
                  <a:pt x="439" y="126"/>
                  <a:pt x="433" y="133"/>
                  <a:pt x="431" y="139"/>
                </a:cubicBezTo>
                <a:cubicBezTo>
                  <a:pt x="430" y="145"/>
                  <a:pt x="431" y="151"/>
                  <a:pt x="431" y="155"/>
                </a:cubicBezTo>
                <a:cubicBezTo>
                  <a:pt x="431" y="159"/>
                  <a:pt x="431" y="158"/>
                  <a:pt x="425" y="170"/>
                </a:cubicBezTo>
                <a:cubicBezTo>
                  <a:pt x="419" y="183"/>
                  <a:pt x="429" y="177"/>
                  <a:pt x="431" y="179"/>
                </a:cubicBezTo>
                <a:cubicBezTo>
                  <a:pt x="432" y="181"/>
                  <a:pt x="438" y="184"/>
                  <a:pt x="438" y="184"/>
                </a:cubicBezTo>
                <a:cubicBezTo>
                  <a:pt x="451" y="190"/>
                  <a:pt x="451" y="190"/>
                  <a:pt x="451" y="190"/>
                </a:cubicBezTo>
                <a:cubicBezTo>
                  <a:pt x="465" y="200"/>
                  <a:pt x="465" y="200"/>
                  <a:pt x="465" y="200"/>
                </a:cubicBezTo>
                <a:cubicBezTo>
                  <a:pt x="465" y="200"/>
                  <a:pt x="469" y="211"/>
                  <a:pt x="475" y="219"/>
                </a:cubicBezTo>
                <a:cubicBezTo>
                  <a:pt x="480" y="227"/>
                  <a:pt x="483" y="228"/>
                  <a:pt x="483" y="228"/>
                </a:cubicBezTo>
                <a:cubicBezTo>
                  <a:pt x="506" y="249"/>
                  <a:pt x="506" y="249"/>
                  <a:pt x="506" y="249"/>
                </a:cubicBezTo>
                <a:cubicBezTo>
                  <a:pt x="518" y="264"/>
                  <a:pt x="518" y="264"/>
                  <a:pt x="518" y="264"/>
                </a:cubicBezTo>
                <a:cubicBezTo>
                  <a:pt x="517" y="278"/>
                  <a:pt x="517" y="278"/>
                  <a:pt x="517" y="278"/>
                </a:cubicBezTo>
                <a:cubicBezTo>
                  <a:pt x="512" y="285"/>
                  <a:pt x="512" y="285"/>
                  <a:pt x="512" y="285"/>
                </a:cubicBezTo>
                <a:cubicBezTo>
                  <a:pt x="512" y="285"/>
                  <a:pt x="507" y="290"/>
                  <a:pt x="504" y="292"/>
                </a:cubicBezTo>
                <a:cubicBezTo>
                  <a:pt x="501" y="294"/>
                  <a:pt x="503" y="300"/>
                  <a:pt x="504" y="303"/>
                </a:cubicBezTo>
                <a:cubicBezTo>
                  <a:pt x="505" y="306"/>
                  <a:pt x="510" y="314"/>
                  <a:pt x="510" y="314"/>
                </a:cubicBezTo>
                <a:cubicBezTo>
                  <a:pt x="517" y="331"/>
                  <a:pt x="517" y="331"/>
                  <a:pt x="517" y="331"/>
                </a:cubicBezTo>
                <a:cubicBezTo>
                  <a:pt x="533" y="346"/>
                  <a:pt x="533" y="346"/>
                  <a:pt x="533" y="346"/>
                </a:cubicBezTo>
                <a:cubicBezTo>
                  <a:pt x="533" y="346"/>
                  <a:pt x="534" y="354"/>
                  <a:pt x="535" y="358"/>
                </a:cubicBezTo>
                <a:cubicBezTo>
                  <a:pt x="535" y="362"/>
                  <a:pt x="533" y="373"/>
                  <a:pt x="533" y="373"/>
                </a:cubicBezTo>
                <a:cubicBezTo>
                  <a:pt x="538" y="380"/>
                  <a:pt x="538" y="380"/>
                  <a:pt x="538" y="380"/>
                </a:cubicBezTo>
                <a:cubicBezTo>
                  <a:pt x="538" y="380"/>
                  <a:pt x="544" y="390"/>
                  <a:pt x="545" y="393"/>
                </a:cubicBezTo>
                <a:cubicBezTo>
                  <a:pt x="545" y="396"/>
                  <a:pt x="547" y="400"/>
                  <a:pt x="547" y="402"/>
                </a:cubicBezTo>
                <a:cubicBezTo>
                  <a:pt x="547" y="404"/>
                  <a:pt x="550" y="420"/>
                  <a:pt x="550" y="420"/>
                </a:cubicBezTo>
                <a:cubicBezTo>
                  <a:pt x="537" y="436"/>
                  <a:pt x="537" y="436"/>
                  <a:pt x="537" y="436"/>
                </a:cubicBezTo>
                <a:cubicBezTo>
                  <a:pt x="537" y="436"/>
                  <a:pt x="530" y="452"/>
                  <a:pt x="529" y="457"/>
                </a:cubicBezTo>
                <a:cubicBezTo>
                  <a:pt x="529" y="462"/>
                  <a:pt x="529" y="465"/>
                  <a:pt x="531" y="468"/>
                </a:cubicBezTo>
                <a:cubicBezTo>
                  <a:pt x="533" y="470"/>
                  <a:pt x="537" y="472"/>
                  <a:pt x="537" y="475"/>
                </a:cubicBezTo>
                <a:cubicBezTo>
                  <a:pt x="538" y="478"/>
                  <a:pt x="543" y="484"/>
                  <a:pt x="543" y="484"/>
                </a:cubicBezTo>
                <a:cubicBezTo>
                  <a:pt x="543" y="484"/>
                  <a:pt x="553" y="490"/>
                  <a:pt x="559" y="492"/>
                </a:cubicBezTo>
                <a:cubicBezTo>
                  <a:pt x="564" y="494"/>
                  <a:pt x="559" y="492"/>
                  <a:pt x="560" y="495"/>
                </a:cubicBezTo>
                <a:cubicBezTo>
                  <a:pt x="561" y="498"/>
                  <a:pt x="555" y="502"/>
                  <a:pt x="553" y="505"/>
                </a:cubicBezTo>
                <a:cubicBezTo>
                  <a:pt x="551" y="508"/>
                  <a:pt x="552" y="508"/>
                  <a:pt x="547" y="512"/>
                </a:cubicBezTo>
                <a:cubicBezTo>
                  <a:pt x="544" y="515"/>
                  <a:pt x="546" y="520"/>
                  <a:pt x="548" y="524"/>
                </a:cubicBezTo>
                <a:cubicBezTo>
                  <a:pt x="547" y="524"/>
                  <a:pt x="547" y="524"/>
                  <a:pt x="547" y="524"/>
                </a:cubicBezTo>
                <a:cubicBezTo>
                  <a:pt x="546" y="525"/>
                  <a:pt x="534" y="542"/>
                  <a:pt x="529" y="543"/>
                </a:cubicBezTo>
                <a:cubicBezTo>
                  <a:pt x="523" y="544"/>
                  <a:pt x="512" y="542"/>
                  <a:pt x="512" y="543"/>
                </a:cubicBezTo>
                <a:cubicBezTo>
                  <a:pt x="511" y="544"/>
                  <a:pt x="503" y="552"/>
                  <a:pt x="500" y="553"/>
                </a:cubicBezTo>
                <a:cubicBezTo>
                  <a:pt x="498" y="555"/>
                  <a:pt x="473" y="560"/>
                  <a:pt x="469" y="559"/>
                </a:cubicBezTo>
                <a:cubicBezTo>
                  <a:pt x="465" y="558"/>
                  <a:pt x="461" y="564"/>
                  <a:pt x="457" y="563"/>
                </a:cubicBezTo>
                <a:cubicBezTo>
                  <a:pt x="453" y="562"/>
                  <a:pt x="454" y="563"/>
                  <a:pt x="453" y="566"/>
                </a:cubicBezTo>
                <a:cubicBezTo>
                  <a:pt x="452" y="569"/>
                  <a:pt x="452" y="572"/>
                  <a:pt x="454" y="577"/>
                </a:cubicBezTo>
                <a:cubicBezTo>
                  <a:pt x="457" y="581"/>
                  <a:pt x="444" y="581"/>
                  <a:pt x="443" y="582"/>
                </a:cubicBezTo>
                <a:cubicBezTo>
                  <a:pt x="443" y="583"/>
                  <a:pt x="413" y="584"/>
                  <a:pt x="413" y="584"/>
                </a:cubicBezTo>
                <a:cubicBezTo>
                  <a:pt x="371" y="586"/>
                  <a:pt x="371" y="586"/>
                  <a:pt x="371" y="586"/>
                </a:cubicBezTo>
                <a:cubicBezTo>
                  <a:pt x="371" y="586"/>
                  <a:pt x="361" y="589"/>
                  <a:pt x="357" y="587"/>
                </a:cubicBezTo>
                <a:cubicBezTo>
                  <a:pt x="352" y="585"/>
                  <a:pt x="352" y="588"/>
                  <a:pt x="349" y="582"/>
                </a:cubicBezTo>
                <a:cubicBezTo>
                  <a:pt x="345" y="576"/>
                  <a:pt x="338" y="577"/>
                  <a:pt x="336" y="576"/>
                </a:cubicBezTo>
                <a:cubicBezTo>
                  <a:pt x="334" y="575"/>
                  <a:pt x="322" y="587"/>
                  <a:pt x="322" y="587"/>
                </a:cubicBezTo>
                <a:cubicBezTo>
                  <a:pt x="322" y="587"/>
                  <a:pt x="311" y="595"/>
                  <a:pt x="307" y="595"/>
                </a:cubicBezTo>
                <a:cubicBezTo>
                  <a:pt x="303" y="595"/>
                  <a:pt x="294" y="589"/>
                  <a:pt x="292" y="585"/>
                </a:cubicBezTo>
                <a:cubicBezTo>
                  <a:pt x="290" y="582"/>
                  <a:pt x="293" y="581"/>
                  <a:pt x="290" y="576"/>
                </a:cubicBezTo>
                <a:cubicBezTo>
                  <a:pt x="288" y="572"/>
                  <a:pt x="286" y="566"/>
                  <a:pt x="286" y="562"/>
                </a:cubicBezTo>
                <a:cubicBezTo>
                  <a:pt x="286" y="558"/>
                  <a:pt x="290" y="552"/>
                  <a:pt x="290" y="549"/>
                </a:cubicBezTo>
                <a:cubicBezTo>
                  <a:pt x="290" y="547"/>
                  <a:pt x="290" y="542"/>
                  <a:pt x="288" y="540"/>
                </a:cubicBezTo>
                <a:cubicBezTo>
                  <a:pt x="286" y="538"/>
                  <a:pt x="271" y="534"/>
                  <a:pt x="270" y="532"/>
                </a:cubicBezTo>
                <a:lnTo>
                  <a:pt x="267" y="523"/>
                </a:lnTo>
                <a:close/>
              </a:path>
            </a:pathLst>
          </a:custGeom>
          <a:solidFill>
            <a:srgbClr val="A70C1B"/>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7" name="Freeform 26"/>
          <p:cNvSpPr/>
          <p:nvPr/>
        </p:nvSpPr>
        <p:spPr bwMode="auto">
          <a:xfrm>
            <a:off x="3720947" y="3281540"/>
            <a:ext cx="325916" cy="258947"/>
          </a:xfrm>
          <a:custGeom>
            <a:avLst/>
            <a:gdLst/>
            <a:ahLst/>
            <a:cxnLst>
              <a:cxn ang="0">
                <a:pos x="59" y="16"/>
              </a:cxn>
              <a:cxn ang="0">
                <a:pos x="69" y="17"/>
              </a:cxn>
              <a:cxn ang="0">
                <a:pos x="73" y="3"/>
              </a:cxn>
              <a:cxn ang="0">
                <a:pos x="82" y="5"/>
              </a:cxn>
              <a:cxn ang="0">
                <a:pos x="91" y="26"/>
              </a:cxn>
              <a:cxn ang="0">
                <a:pos x="94" y="33"/>
              </a:cxn>
              <a:cxn ang="0">
                <a:pos x="104" y="41"/>
              </a:cxn>
              <a:cxn ang="0">
                <a:pos x="119" y="41"/>
              </a:cxn>
              <a:cxn ang="0">
                <a:pos x="118" y="51"/>
              </a:cxn>
              <a:cxn ang="0">
                <a:pos x="110" y="57"/>
              </a:cxn>
              <a:cxn ang="0">
                <a:pos x="108" y="66"/>
              </a:cxn>
              <a:cxn ang="0">
                <a:pos x="118" y="70"/>
              </a:cxn>
              <a:cxn ang="0">
                <a:pos x="129" y="69"/>
              </a:cxn>
              <a:cxn ang="0">
                <a:pos x="130" y="84"/>
              </a:cxn>
              <a:cxn ang="0">
                <a:pos x="110" y="101"/>
              </a:cxn>
              <a:cxn ang="0">
                <a:pos x="95" y="95"/>
              </a:cxn>
              <a:cxn ang="0">
                <a:pos x="83" y="88"/>
              </a:cxn>
              <a:cxn ang="0">
                <a:pos x="73" y="94"/>
              </a:cxn>
              <a:cxn ang="0">
                <a:pos x="69" y="102"/>
              </a:cxn>
              <a:cxn ang="0">
                <a:pos x="53" y="95"/>
              </a:cxn>
              <a:cxn ang="0">
                <a:pos x="45" y="89"/>
              </a:cxn>
              <a:cxn ang="0">
                <a:pos x="37" y="95"/>
              </a:cxn>
              <a:cxn ang="0">
                <a:pos x="19" y="93"/>
              </a:cxn>
              <a:cxn ang="0">
                <a:pos x="7" y="80"/>
              </a:cxn>
              <a:cxn ang="0">
                <a:pos x="3" y="70"/>
              </a:cxn>
              <a:cxn ang="0">
                <a:pos x="14" y="60"/>
              </a:cxn>
              <a:cxn ang="0">
                <a:pos x="11" y="51"/>
              </a:cxn>
              <a:cxn ang="0">
                <a:pos x="9" y="41"/>
              </a:cxn>
              <a:cxn ang="0">
                <a:pos x="11" y="32"/>
              </a:cxn>
              <a:cxn ang="0">
                <a:pos x="24" y="24"/>
              </a:cxn>
              <a:cxn ang="0">
                <a:pos x="35" y="17"/>
              </a:cxn>
              <a:cxn ang="0">
                <a:pos x="49" y="6"/>
              </a:cxn>
              <a:cxn ang="0">
                <a:pos x="51" y="10"/>
              </a:cxn>
              <a:cxn ang="0">
                <a:pos x="59" y="16"/>
              </a:cxn>
            </a:cxnLst>
            <a:rect l="0" t="0" r="r" b="b"/>
            <a:pathLst>
              <a:path w="131" h="104">
                <a:moveTo>
                  <a:pt x="59" y="16"/>
                </a:moveTo>
                <a:cubicBezTo>
                  <a:pt x="69" y="17"/>
                  <a:pt x="69" y="17"/>
                  <a:pt x="69" y="17"/>
                </a:cubicBezTo>
                <a:cubicBezTo>
                  <a:pt x="73" y="3"/>
                  <a:pt x="73" y="3"/>
                  <a:pt x="73" y="3"/>
                </a:cubicBezTo>
                <a:cubicBezTo>
                  <a:pt x="73" y="3"/>
                  <a:pt x="81" y="0"/>
                  <a:pt x="82" y="5"/>
                </a:cubicBezTo>
                <a:cubicBezTo>
                  <a:pt x="83" y="9"/>
                  <a:pt x="91" y="26"/>
                  <a:pt x="91" y="26"/>
                </a:cubicBezTo>
                <a:cubicBezTo>
                  <a:pt x="91" y="26"/>
                  <a:pt x="91" y="29"/>
                  <a:pt x="94" y="33"/>
                </a:cubicBezTo>
                <a:cubicBezTo>
                  <a:pt x="97" y="37"/>
                  <a:pt x="104" y="41"/>
                  <a:pt x="104" y="41"/>
                </a:cubicBezTo>
                <a:cubicBezTo>
                  <a:pt x="119" y="41"/>
                  <a:pt x="119" y="41"/>
                  <a:pt x="119" y="41"/>
                </a:cubicBezTo>
                <a:cubicBezTo>
                  <a:pt x="119" y="41"/>
                  <a:pt x="121" y="51"/>
                  <a:pt x="118" y="51"/>
                </a:cubicBezTo>
                <a:cubicBezTo>
                  <a:pt x="115" y="52"/>
                  <a:pt x="112" y="49"/>
                  <a:pt x="110" y="57"/>
                </a:cubicBezTo>
                <a:cubicBezTo>
                  <a:pt x="108" y="66"/>
                  <a:pt x="106" y="63"/>
                  <a:pt x="108" y="66"/>
                </a:cubicBezTo>
                <a:cubicBezTo>
                  <a:pt x="110" y="69"/>
                  <a:pt x="118" y="70"/>
                  <a:pt x="118" y="70"/>
                </a:cubicBezTo>
                <a:cubicBezTo>
                  <a:pt x="118" y="70"/>
                  <a:pt x="129" y="67"/>
                  <a:pt x="129" y="69"/>
                </a:cubicBezTo>
                <a:cubicBezTo>
                  <a:pt x="130" y="71"/>
                  <a:pt x="131" y="79"/>
                  <a:pt x="130" y="84"/>
                </a:cubicBezTo>
                <a:cubicBezTo>
                  <a:pt x="129" y="89"/>
                  <a:pt x="113" y="99"/>
                  <a:pt x="110" y="101"/>
                </a:cubicBezTo>
                <a:cubicBezTo>
                  <a:pt x="107" y="104"/>
                  <a:pt x="95" y="95"/>
                  <a:pt x="95" y="95"/>
                </a:cubicBezTo>
                <a:cubicBezTo>
                  <a:pt x="95" y="95"/>
                  <a:pt x="87" y="87"/>
                  <a:pt x="83" y="88"/>
                </a:cubicBezTo>
                <a:cubicBezTo>
                  <a:pt x="78" y="89"/>
                  <a:pt x="73" y="92"/>
                  <a:pt x="73" y="94"/>
                </a:cubicBezTo>
                <a:cubicBezTo>
                  <a:pt x="73" y="96"/>
                  <a:pt x="69" y="102"/>
                  <a:pt x="69" y="102"/>
                </a:cubicBezTo>
                <a:cubicBezTo>
                  <a:pt x="69" y="102"/>
                  <a:pt x="55" y="98"/>
                  <a:pt x="53" y="95"/>
                </a:cubicBezTo>
                <a:cubicBezTo>
                  <a:pt x="51" y="93"/>
                  <a:pt x="48" y="87"/>
                  <a:pt x="45" y="89"/>
                </a:cubicBezTo>
                <a:cubicBezTo>
                  <a:pt x="43" y="90"/>
                  <a:pt x="40" y="93"/>
                  <a:pt x="37" y="95"/>
                </a:cubicBezTo>
                <a:cubicBezTo>
                  <a:pt x="35" y="97"/>
                  <a:pt x="19" y="93"/>
                  <a:pt x="19" y="93"/>
                </a:cubicBezTo>
                <a:cubicBezTo>
                  <a:pt x="19" y="93"/>
                  <a:pt x="7" y="83"/>
                  <a:pt x="7" y="80"/>
                </a:cubicBezTo>
                <a:cubicBezTo>
                  <a:pt x="7" y="77"/>
                  <a:pt x="0" y="74"/>
                  <a:pt x="3" y="70"/>
                </a:cubicBezTo>
                <a:cubicBezTo>
                  <a:pt x="5" y="66"/>
                  <a:pt x="14" y="60"/>
                  <a:pt x="14" y="60"/>
                </a:cubicBezTo>
                <a:cubicBezTo>
                  <a:pt x="14" y="60"/>
                  <a:pt x="11" y="55"/>
                  <a:pt x="11" y="51"/>
                </a:cubicBezTo>
                <a:cubicBezTo>
                  <a:pt x="10" y="47"/>
                  <a:pt x="9" y="41"/>
                  <a:pt x="9" y="41"/>
                </a:cubicBezTo>
                <a:cubicBezTo>
                  <a:pt x="9" y="41"/>
                  <a:pt x="7" y="37"/>
                  <a:pt x="11" y="32"/>
                </a:cubicBezTo>
                <a:cubicBezTo>
                  <a:pt x="16" y="27"/>
                  <a:pt x="21" y="25"/>
                  <a:pt x="24" y="24"/>
                </a:cubicBezTo>
                <a:cubicBezTo>
                  <a:pt x="27" y="23"/>
                  <a:pt x="33" y="19"/>
                  <a:pt x="35" y="17"/>
                </a:cubicBezTo>
                <a:cubicBezTo>
                  <a:pt x="37" y="15"/>
                  <a:pt x="49" y="6"/>
                  <a:pt x="49" y="6"/>
                </a:cubicBezTo>
                <a:cubicBezTo>
                  <a:pt x="49" y="6"/>
                  <a:pt x="50" y="5"/>
                  <a:pt x="51" y="10"/>
                </a:cubicBezTo>
                <a:cubicBezTo>
                  <a:pt x="53" y="15"/>
                  <a:pt x="59" y="16"/>
                  <a:pt x="59" y="16"/>
                </a:cubicBezTo>
                <a:close/>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8" name="Freeform 27"/>
          <p:cNvSpPr/>
          <p:nvPr/>
        </p:nvSpPr>
        <p:spPr bwMode="auto">
          <a:xfrm>
            <a:off x="1810099" y="2939997"/>
            <a:ext cx="207605" cy="187513"/>
          </a:xfrm>
          <a:custGeom>
            <a:avLst/>
            <a:gdLst/>
            <a:ahLst/>
            <a:cxnLst>
              <a:cxn ang="0">
                <a:pos x="3" y="0"/>
              </a:cxn>
              <a:cxn ang="0">
                <a:pos x="13" y="1"/>
              </a:cxn>
              <a:cxn ang="0">
                <a:pos x="22" y="5"/>
              </a:cxn>
              <a:cxn ang="0">
                <a:pos x="30" y="10"/>
              </a:cxn>
              <a:cxn ang="0">
                <a:pos x="39" y="14"/>
              </a:cxn>
              <a:cxn ang="0">
                <a:pos x="47" y="20"/>
              </a:cxn>
              <a:cxn ang="0">
                <a:pos x="56" y="25"/>
              </a:cxn>
              <a:cxn ang="0">
                <a:pos x="65" y="22"/>
              </a:cxn>
              <a:cxn ang="0">
                <a:pos x="68" y="13"/>
              </a:cxn>
              <a:cxn ang="0">
                <a:pos x="72" y="11"/>
              </a:cxn>
              <a:cxn ang="0">
                <a:pos x="78" y="22"/>
              </a:cxn>
              <a:cxn ang="0">
                <a:pos x="84" y="38"/>
              </a:cxn>
              <a:cxn ang="0">
                <a:pos x="84" y="51"/>
              </a:cxn>
              <a:cxn ang="0">
                <a:pos x="71" y="60"/>
              </a:cxn>
              <a:cxn ang="0">
                <a:pos x="61" y="64"/>
              </a:cxn>
              <a:cxn ang="0">
                <a:pos x="52" y="60"/>
              </a:cxn>
              <a:cxn ang="0">
                <a:pos x="48" y="68"/>
              </a:cxn>
              <a:cxn ang="0">
                <a:pos x="47" y="75"/>
              </a:cxn>
              <a:cxn ang="0">
                <a:pos x="37" y="64"/>
              </a:cxn>
              <a:cxn ang="0">
                <a:pos x="25" y="60"/>
              </a:cxn>
              <a:cxn ang="0">
                <a:pos x="19" y="52"/>
              </a:cxn>
              <a:cxn ang="0">
                <a:pos x="16" y="44"/>
              </a:cxn>
              <a:cxn ang="0">
                <a:pos x="15" y="30"/>
              </a:cxn>
              <a:cxn ang="0">
                <a:pos x="6" y="22"/>
              </a:cxn>
              <a:cxn ang="0">
                <a:pos x="1" y="19"/>
              </a:cxn>
              <a:cxn ang="0">
                <a:pos x="3" y="2"/>
              </a:cxn>
              <a:cxn ang="0">
                <a:pos x="3" y="0"/>
              </a:cxn>
            </a:cxnLst>
            <a:rect l="0" t="0" r="r" b="b"/>
            <a:pathLst>
              <a:path w="84" h="75">
                <a:moveTo>
                  <a:pt x="3" y="0"/>
                </a:moveTo>
                <a:cubicBezTo>
                  <a:pt x="13" y="1"/>
                  <a:pt x="13" y="1"/>
                  <a:pt x="13" y="1"/>
                </a:cubicBezTo>
                <a:cubicBezTo>
                  <a:pt x="13" y="1"/>
                  <a:pt x="22" y="4"/>
                  <a:pt x="22" y="5"/>
                </a:cubicBezTo>
                <a:cubicBezTo>
                  <a:pt x="22" y="6"/>
                  <a:pt x="29" y="10"/>
                  <a:pt x="30" y="10"/>
                </a:cubicBezTo>
                <a:cubicBezTo>
                  <a:pt x="31" y="11"/>
                  <a:pt x="38" y="12"/>
                  <a:pt x="39" y="14"/>
                </a:cubicBezTo>
                <a:cubicBezTo>
                  <a:pt x="41" y="16"/>
                  <a:pt x="47" y="20"/>
                  <a:pt x="47" y="20"/>
                </a:cubicBezTo>
                <a:cubicBezTo>
                  <a:pt x="47" y="20"/>
                  <a:pt x="54" y="25"/>
                  <a:pt x="56" y="25"/>
                </a:cubicBezTo>
                <a:cubicBezTo>
                  <a:pt x="58" y="25"/>
                  <a:pt x="65" y="24"/>
                  <a:pt x="65" y="22"/>
                </a:cubicBezTo>
                <a:cubicBezTo>
                  <a:pt x="65" y="21"/>
                  <a:pt x="68" y="13"/>
                  <a:pt x="68" y="13"/>
                </a:cubicBezTo>
                <a:cubicBezTo>
                  <a:pt x="68" y="13"/>
                  <a:pt x="70" y="7"/>
                  <a:pt x="72" y="11"/>
                </a:cubicBezTo>
                <a:cubicBezTo>
                  <a:pt x="73" y="14"/>
                  <a:pt x="78" y="20"/>
                  <a:pt x="78" y="22"/>
                </a:cubicBezTo>
                <a:cubicBezTo>
                  <a:pt x="79" y="24"/>
                  <a:pt x="84" y="36"/>
                  <a:pt x="84" y="38"/>
                </a:cubicBezTo>
                <a:cubicBezTo>
                  <a:pt x="84" y="39"/>
                  <a:pt x="84" y="51"/>
                  <a:pt x="84" y="51"/>
                </a:cubicBezTo>
                <a:cubicBezTo>
                  <a:pt x="71" y="60"/>
                  <a:pt x="71" y="60"/>
                  <a:pt x="71" y="60"/>
                </a:cubicBezTo>
                <a:cubicBezTo>
                  <a:pt x="71" y="60"/>
                  <a:pt x="62" y="64"/>
                  <a:pt x="61" y="64"/>
                </a:cubicBezTo>
                <a:cubicBezTo>
                  <a:pt x="60" y="65"/>
                  <a:pt x="54" y="58"/>
                  <a:pt x="52" y="60"/>
                </a:cubicBezTo>
                <a:cubicBezTo>
                  <a:pt x="50" y="62"/>
                  <a:pt x="48" y="64"/>
                  <a:pt x="48" y="68"/>
                </a:cubicBezTo>
                <a:cubicBezTo>
                  <a:pt x="48" y="72"/>
                  <a:pt x="47" y="75"/>
                  <a:pt x="47" y="75"/>
                </a:cubicBezTo>
                <a:cubicBezTo>
                  <a:pt x="37" y="64"/>
                  <a:pt x="37" y="64"/>
                  <a:pt x="37" y="64"/>
                </a:cubicBezTo>
                <a:cubicBezTo>
                  <a:pt x="37" y="64"/>
                  <a:pt x="26" y="60"/>
                  <a:pt x="25" y="60"/>
                </a:cubicBezTo>
                <a:cubicBezTo>
                  <a:pt x="24" y="59"/>
                  <a:pt x="19" y="52"/>
                  <a:pt x="19" y="52"/>
                </a:cubicBezTo>
                <a:cubicBezTo>
                  <a:pt x="19" y="52"/>
                  <a:pt x="15" y="47"/>
                  <a:pt x="16" y="44"/>
                </a:cubicBezTo>
                <a:cubicBezTo>
                  <a:pt x="17" y="41"/>
                  <a:pt x="17" y="32"/>
                  <a:pt x="15" y="30"/>
                </a:cubicBezTo>
                <a:cubicBezTo>
                  <a:pt x="13" y="29"/>
                  <a:pt x="8" y="22"/>
                  <a:pt x="6" y="22"/>
                </a:cubicBezTo>
                <a:cubicBezTo>
                  <a:pt x="4" y="22"/>
                  <a:pt x="0" y="20"/>
                  <a:pt x="1" y="19"/>
                </a:cubicBezTo>
                <a:cubicBezTo>
                  <a:pt x="2" y="18"/>
                  <a:pt x="3" y="2"/>
                  <a:pt x="3" y="2"/>
                </a:cubicBezTo>
                <a:lnTo>
                  <a:pt x="3" y="0"/>
                </a:lnTo>
                <a:close/>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46" name="Cube 45"/>
          <p:cNvSpPr/>
          <p:nvPr/>
        </p:nvSpPr>
        <p:spPr bwMode="auto">
          <a:xfrm>
            <a:off x="4960629" y="2991557"/>
            <a:ext cx="750053" cy="3442206"/>
          </a:xfrm>
          <a:prstGeom prst="cube">
            <a:avLst/>
          </a:prstGeom>
          <a:solidFill>
            <a:srgbClr val="A70C1B"/>
          </a:solidFill>
          <a:ln w="9525">
            <a:noFill/>
            <a:round/>
          </a:ln>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47" name="Cube 46"/>
          <p:cNvSpPr/>
          <p:nvPr/>
        </p:nvSpPr>
        <p:spPr bwMode="auto">
          <a:xfrm>
            <a:off x="5853548" y="4250570"/>
            <a:ext cx="750053" cy="2183189"/>
          </a:xfrm>
          <a:prstGeom prst="cube">
            <a:avLst/>
          </a:prstGeom>
          <a:solidFill>
            <a:srgbClr val="A70C1B"/>
          </a:solidFill>
          <a:ln w="9525">
            <a:noFill/>
            <a:round/>
          </a:ln>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48" name="Cube 47"/>
          <p:cNvSpPr/>
          <p:nvPr/>
        </p:nvSpPr>
        <p:spPr bwMode="auto">
          <a:xfrm>
            <a:off x="6746468" y="4612207"/>
            <a:ext cx="750053" cy="1821555"/>
          </a:xfrm>
          <a:prstGeom prst="cube">
            <a:avLst/>
          </a:prstGeom>
          <a:solidFill>
            <a:srgbClr val="A70C1B"/>
          </a:solidFill>
          <a:ln w="9525">
            <a:noFill/>
            <a:round/>
          </a:ln>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50" name="Oval 49"/>
          <p:cNvSpPr/>
          <p:nvPr/>
        </p:nvSpPr>
        <p:spPr bwMode="auto">
          <a:xfrm>
            <a:off x="5014204" y="2469196"/>
            <a:ext cx="642902" cy="642902"/>
          </a:xfrm>
          <a:prstGeom prst="ellipse">
            <a:avLst/>
          </a:prstGeom>
          <a:solidFill>
            <a:srgbClr val="A70C1B"/>
          </a:solidFill>
          <a:ln w="9525">
            <a:noFill/>
            <a:round/>
          </a:ln>
          <a:effectLst>
            <a:outerShdw dir="5400000" sx="99000" sy="99000" rotWithShape="0">
              <a:prstClr val="black">
                <a:alpha val="15000"/>
              </a:prstClr>
            </a:outerShdw>
          </a:effectLst>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51" name="Freeform 83"/>
          <p:cNvSpPr/>
          <p:nvPr/>
        </p:nvSpPr>
        <p:spPr bwMode="auto">
          <a:xfrm>
            <a:off x="5202832" y="2657824"/>
            <a:ext cx="265644" cy="265644"/>
          </a:xfrm>
          <a:custGeom>
            <a:avLst/>
            <a:gdLst/>
            <a:ahLst/>
            <a:cxnLst>
              <a:cxn ang="0">
                <a:pos x="44" y="55"/>
              </a:cxn>
              <a:cxn ang="0">
                <a:pos x="37" y="55"/>
              </a:cxn>
              <a:cxn ang="0">
                <a:pos x="37" y="33"/>
              </a:cxn>
              <a:cxn ang="0">
                <a:pos x="45" y="33"/>
              </a:cxn>
              <a:cxn ang="0">
                <a:pos x="46" y="25"/>
              </a:cxn>
              <a:cxn ang="0">
                <a:pos x="37" y="25"/>
              </a:cxn>
              <a:cxn ang="0">
                <a:pos x="37" y="20"/>
              </a:cxn>
              <a:cxn ang="0">
                <a:pos x="42" y="16"/>
              </a:cxn>
              <a:cxn ang="0">
                <a:pos x="47" y="16"/>
              </a:cxn>
              <a:cxn ang="0">
                <a:pos x="47" y="9"/>
              </a:cxn>
              <a:cxn ang="0">
                <a:pos x="40" y="8"/>
              </a:cxn>
              <a:cxn ang="0">
                <a:pos x="29" y="19"/>
              </a:cxn>
              <a:cxn ang="0">
                <a:pos x="29" y="25"/>
              </a:cxn>
              <a:cxn ang="0">
                <a:pos x="21" y="25"/>
              </a:cxn>
              <a:cxn ang="0">
                <a:pos x="21" y="33"/>
              </a:cxn>
              <a:cxn ang="0">
                <a:pos x="29" y="33"/>
              </a:cxn>
              <a:cxn ang="0">
                <a:pos x="29" y="55"/>
              </a:cxn>
              <a:cxn ang="0">
                <a:pos x="10" y="55"/>
              </a:cxn>
              <a:cxn ang="0">
                <a:pos x="0" y="45"/>
              </a:cxn>
              <a:cxn ang="0">
                <a:pos x="0" y="10"/>
              </a:cxn>
              <a:cxn ang="0">
                <a:pos x="10" y="0"/>
              </a:cxn>
              <a:cxn ang="0">
                <a:pos x="44" y="0"/>
              </a:cxn>
              <a:cxn ang="0">
                <a:pos x="55" y="10"/>
              </a:cxn>
              <a:cxn ang="0">
                <a:pos x="55" y="45"/>
              </a:cxn>
              <a:cxn ang="0">
                <a:pos x="44" y="55"/>
              </a:cxn>
            </a:cxnLst>
            <a:rect l="0" t="0" r="r" b="b"/>
            <a:pathLst>
              <a:path w="55" h="55">
                <a:moveTo>
                  <a:pt x="44" y="55"/>
                </a:moveTo>
                <a:cubicBezTo>
                  <a:pt x="37" y="55"/>
                  <a:pt x="37" y="55"/>
                  <a:pt x="37" y="55"/>
                </a:cubicBezTo>
                <a:cubicBezTo>
                  <a:pt x="37" y="33"/>
                  <a:pt x="37" y="33"/>
                  <a:pt x="37" y="33"/>
                </a:cubicBezTo>
                <a:cubicBezTo>
                  <a:pt x="45" y="33"/>
                  <a:pt x="45" y="33"/>
                  <a:pt x="45" y="33"/>
                </a:cubicBezTo>
                <a:cubicBezTo>
                  <a:pt x="46" y="25"/>
                  <a:pt x="46" y="25"/>
                  <a:pt x="46" y="25"/>
                </a:cubicBezTo>
                <a:cubicBezTo>
                  <a:pt x="37" y="25"/>
                  <a:pt x="37" y="25"/>
                  <a:pt x="37" y="25"/>
                </a:cubicBezTo>
                <a:cubicBezTo>
                  <a:pt x="37" y="20"/>
                  <a:pt x="37" y="20"/>
                  <a:pt x="37" y="20"/>
                </a:cubicBezTo>
                <a:cubicBezTo>
                  <a:pt x="37" y="18"/>
                  <a:pt x="38" y="16"/>
                  <a:pt x="42" y="16"/>
                </a:cubicBezTo>
                <a:cubicBezTo>
                  <a:pt x="47" y="16"/>
                  <a:pt x="47" y="16"/>
                  <a:pt x="47" y="16"/>
                </a:cubicBezTo>
                <a:cubicBezTo>
                  <a:pt x="47" y="9"/>
                  <a:pt x="47" y="9"/>
                  <a:pt x="47" y="9"/>
                </a:cubicBezTo>
                <a:cubicBezTo>
                  <a:pt x="45" y="9"/>
                  <a:pt x="43" y="8"/>
                  <a:pt x="40" y="8"/>
                </a:cubicBezTo>
                <a:cubicBezTo>
                  <a:pt x="34" y="8"/>
                  <a:pt x="29" y="12"/>
                  <a:pt x="29" y="19"/>
                </a:cubicBezTo>
                <a:cubicBezTo>
                  <a:pt x="29" y="25"/>
                  <a:pt x="29" y="25"/>
                  <a:pt x="29" y="25"/>
                </a:cubicBezTo>
                <a:cubicBezTo>
                  <a:pt x="21" y="25"/>
                  <a:pt x="21" y="25"/>
                  <a:pt x="21" y="25"/>
                </a:cubicBezTo>
                <a:cubicBezTo>
                  <a:pt x="21" y="33"/>
                  <a:pt x="21" y="33"/>
                  <a:pt x="21" y="33"/>
                </a:cubicBezTo>
                <a:cubicBezTo>
                  <a:pt x="29" y="33"/>
                  <a:pt x="29" y="33"/>
                  <a:pt x="29" y="33"/>
                </a:cubicBezTo>
                <a:cubicBezTo>
                  <a:pt x="29" y="55"/>
                  <a:pt x="29" y="55"/>
                  <a:pt x="29" y="55"/>
                </a:cubicBezTo>
                <a:cubicBezTo>
                  <a:pt x="10" y="55"/>
                  <a:pt x="10" y="55"/>
                  <a:pt x="10" y="55"/>
                </a:cubicBezTo>
                <a:cubicBezTo>
                  <a:pt x="4" y="55"/>
                  <a:pt x="0" y="50"/>
                  <a:pt x="0" y="45"/>
                </a:cubicBezTo>
                <a:cubicBezTo>
                  <a:pt x="0" y="10"/>
                  <a:pt x="0" y="10"/>
                  <a:pt x="0" y="10"/>
                </a:cubicBezTo>
                <a:cubicBezTo>
                  <a:pt x="0" y="5"/>
                  <a:pt x="4" y="0"/>
                  <a:pt x="10" y="0"/>
                </a:cubicBezTo>
                <a:cubicBezTo>
                  <a:pt x="44" y="0"/>
                  <a:pt x="44" y="0"/>
                  <a:pt x="44" y="0"/>
                </a:cubicBezTo>
                <a:cubicBezTo>
                  <a:pt x="50" y="0"/>
                  <a:pt x="55" y="5"/>
                  <a:pt x="55" y="10"/>
                </a:cubicBezTo>
                <a:cubicBezTo>
                  <a:pt x="55" y="45"/>
                  <a:pt x="55" y="45"/>
                  <a:pt x="55" y="45"/>
                </a:cubicBezTo>
                <a:cubicBezTo>
                  <a:pt x="55" y="50"/>
                  <a:pt x="50" y="55"/>
                  <a:pt x="44" y="55"/>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3" name="Oval 52"/>
          <p:cNvSpPr/>
          <p:nvPr/>
        </p:nvSpPr>
        <p:spPr bwMode="auto">
          <a:xfrm>
            <a:off x="5907124" y="3746320"/>
            <a:ext cx="642902" cy="642902"/>
          </a:xfrm>
          <a:prstGeom prst="ellipse">
            <a:avLst/>
          </a:prstGeom>
          <a:solidFill>
            <a:srgbClr val="A70C1B"/>
          </a:solidFill>
          <a:ln w="9525">
            <a:noFill/>
            <a:round/>
          </a:ln>
          <a:effectLst>
            <a:outerShdw dir="5400000" sx="99000" sy="99000" rotWithShape="0">
              <a:prstClr val="black">
                <a:alpha val="15000"/>
              </a:prstClr>
            </a:outerShdw>
          </a:effectLst>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54" name="Freeform 23"/>
          <p:cNvSpPr>
            <a:spLocks noChangeAspect="1" noEditPoints="1"/>
          </p:cNvSpPr>
          <p:nvPr/>
        </p:nvSpPr>
        <p:spPr bwMode="auto">
          <a:xfrm>
            <a:off x="6099351" y="3938547"/>
            <a:ext cx="258447" cy="258447"/>
          </a:xfrm>
          <a:custGeom>
            <a:avLst/>
            <a:gdLst/>
            <a:ahLst/>
            <a:cxnLst>
              <a:cxn ang="0">
                <a:pos x="62" y="51"/>
              </a:cxn>
              <a:cxn ang="0">
                <a:pos x="51" y="62"/>
              </a:cxn>
              <a:cxn ang="0">
                <a:pos x="12" y="62"/>
              </a:cxn>
              <a:cxn ang="0">
                <a:pos x="0" y="51"/>
              </a:cxn>
              <a:cxn ang="0">
                <a:pos x="0" y="12"/>
              </a:cxn>
              <a:cxn ang="0">
                <a:pos x="12" y="0"/>
              </a:cxn>
              <a:cxn ang="0">
                <a:pos x="51" y="0"/>
              </a:cxn>
              <a:cxn ang="0">
                <a:pos x="62" y="12"/>
              </a:cxn>
              <a:cxn ang="0">
                <a:pos x="62" y="51"/>
              </a:cxn>
              <a:cxn ang="0">
                <a:pos x="47" y="21"/>
              </a:cxn>
              <a:cxn ang="0">
                <a:pos x="51" y="16"/>
              </a:cxn>
              <a:cxn ang="0">
                <a:pos x="45" y="19"/>
              </a:cxn>
              <a:cxn ang="0">
                <a:pos x="39" y="16"/>
              </a:cxn>
              <a:cxn ang="0">
                <a:pos x="31" y="24"/>
              </a:cxn>
              <a:cxn ang="0">
                <a:pos x="31" y="26"/>
              </a:cxn>
              <a:cxn ang="0">
                <a:pos x="14" y="17"/>
              </a:cxn>
              <a:cxn ang="0">
                <a:pos x="12" y="22"/>
              </a:cxn>
              <a:cxn ang="0">
                <a:pos x="16" y="29"/>
              </a:cxn>
              <a:cxn ang="0">
                <a:pos x="12" y="28"/>
              </a:cxn>
              <a:cxn ang="0">
                <a:pos x="12" y="28"/>
              </a:cxn>
              <a:cxn ang="0">
                <a:pos x="19" y="36"/>
              </a:cxn>
              <a:cxn ang="0">
                <a:pos x="17" y="36"/>
              </a:cxn>
              <a:cxn ang="0">
                <a:pos x="15" y="36"/>
              </a:cxn>
              <a:cxn ang="0">
                <a:pos x="23" y="42"/>
              </a:cxn>
              <a:cxn ang="0">
                <a:pos x="13" y="46"/>
              </a:cxn>
              <a:cxn ang="0">
                <a:pos x="11" y="46"/>
              </a:cxn>
              <a:cxn ang="0">
                <a:pos x="24" y="49"/>
              </a:cxn>
              <a:cxn ang="0">
                <a:pos x="48" y="25"/>
              </a:cxn>
              <a:cxn ang="0">
                <a:pos x="48" y="24"/>
              </a:cxn>
              <a:cxn ang="0">
                <a:pos x="52" y="20"/>
              </a:cxn>
              <a:cxn ang="0">
                <a:pos x="47" y="21"/>
              </a:cxn>
            </a:cxnLst>
            <a:rect l="0" t="0" r="r" b="b"/>
            <a:pathLst>
              <a:path w="62" h="62">
                <a:moveTo>
                  <a:pt x="62" y="51"/>
                </a:moveTo>
                <a:cubicBezTo>
                  <a:pt x="62" y="57"/>
                  <a:pt x="57" y="62"/>
                  <a:pt x="51" y="62"/>
                </a:cubicBezTo>
                <a:cubicBezTo>
                  <a:pt x="12" y="62"/>
                  <a:pt x="12" y="62"/>
                  <a:pt x="12" y="62"/>
                </a:cubicBezTo>
                <a:cubicBezTo>
                  <a:pt x="6" y="62"/>
                  <a:pt x="0" y="57"/>
                  <a:pt x="0" y="51"/>
                </a:cubicBezTo>
                <a:cubicBezTo>
                  <a:pt x="0" y="12"/>
                  <a:pt x="0" y="12"/>
                  <a:pt x="0" y="12"/>
                </a:cubicBezTo>
                <a:cubicBezTo>
                  <a:pt x="0" y="6"/>
                  <a:pt x="6" y="0"/>
                  <a:pt x="12" y="0"/>
                </a:cubicBezTo>
                <a:cubicBezTo>
                  <a:pt x="51" y="0"/>
                  <a:pt x="51" y="0"/>
                  <a:pt x="51" y="0"/>
                </a:cubicBezTo>
                <a:cubicBezTo>
                  <a:pt x="57" y="0"/>
                  <a:pt x="62" y="6"/>
                  <a:pt x="62" y="12"/>
                </a:cubicBezTo>
                <a:lnTo>
                  <a:pt x="62" y="51"/>
                </a:lnTo>
                <a:close/>
                <a:moveTo>
                  <a:pt x="47" y="21"/>
                </a:moveTo>
                <a:cubicBezTo>
                  <a:pt x="49" y="20"/>
                  <a:pt x="50" y="18"/>
                  <a:pt x="51" y="16"/>
                </a:cubicBezTo>
                <a:cubicBezTo>
                  <a:pt x="49" y="17"/>
                  <a:pt x="47" y="18"/>
                  <a:pt x="45" y="19"/>
                </a:cubicBezTo>
                <a:cubicBezTo>
                  <a:pt x="44" y="17"/>
                  <a:pt x="42" y="16"/>
                  <a:pt x="39" y="16"/>
                </a:cubicBezTo>
                <a:cubicBezTo>
                  <a:pt x="35" y="16"/>
                  <a:pt x="31" y="20"/>
                  <a:pt x="31" y="24"/>
                </a:cubicBezTo>
                <a:cubicBezTo>
                  <a:pt x="31" y="25"/>
                  <a:pt x="31" y="26"/>
                  <a:pt x="31" y="26"/>
                </a:cubicBezTo>
                <a:cubicBezTo>
                  <a:pt x="24" y="26"/>
                  <a:pt x="18" y="23"/>
                  <a:pt x="14" y="17"/>
                </a:cubicBezTo>
                <a:cubicBezTo>
                  <a:pt x="13" y="19"/>
                  <a:pt x="12" y="20"/>
                  <a:pt x="12" y="22"/>
                </a:cubicBezTo>
                <a:cubicBezTo>
                  <a:pt x="12" y="25"/>
                  <a:pt x="14" y="27"/>
                  <a:pt x="16" y="29"/>
                </a:cubicBezTo>
                <a:cubicBezTo>
                  <a:pt x="15" y="29"/>
                  <a:pt x="13" y="28"/>
                  <a:pt x="12" y="28"/>
                </a:cubicBezTo>
                <a:cubicBezTo>
                  <a:pt x="12" y="28"/>
                  <a:pt x="12" y="28"/>
                  <a:pt x="12" y="28"/>
                </a:cubicBezTo>
                <a:cubicBezTo>
                  <a:pt x="12" y="32"/>
                  <a:pt x="15" y="35"/>
                  <a:pt x="19" y="36"/>
                </a:cubicBezTo>
                <a:cubicBezTo>
                  <a:pt x="18" y="36"/>
                  <a:pt x="18" y="36"/>
                  <a:pt x="17" y="36"/>
                </a:cubicBezTo>
                <a:cubicBezTo>
                  <a:pt x="16" y="36"/>
                  <a:pt x="16" y="36"/>
                  <a:pt x="15" y="36"/>
                </a:cubicBezTo>
                <a:cubicBezTo>
                  <a:pt x="16" y="39"/>
                  <a:pt x="20" y="42"/>
                  <a:pt x="23" y="42"/>
                </a:cubicBezTo>
                <a:cubicBezTo>
                  <a:pt x="20" y="44"/>
                  <a:pt x="17" y="46"/>
                  <a:pt x="13" y="46"/>
                </a:cubicBezTo>
                <a:cubicBezTo>
                  <a:pt x="12" y="46"/>
                  <a:pt x="11" y="46"/>
                  <a:pt x="11" y="46"/>
                </a:cubicBezTo>
                <a:cubicBezTo>
                  <a:pt x="14" y="48"/>
                  <a:pt x="19" y="49"/>
                  <a:pt x="24" y="49"/>
                </a:cubicBezTo>
                <a:cubicBezTo>
                  <a:pt x="39" y="49"/>
                  <a:pt x="48" y="36"/>
                  <a:pt x="48" y="25"/>
                </a:cubicBezTo>
                <a:cubicBezTo>
                  <a:pt x="48" y="25"/>
                  <a:pt x="48" y="25"/>
                  <a:pt x="48" y="24"/>
                </a:cubicBezTo>
                <a:cubicBezTo>
                  <a:pt x="49" y="23"/>
                  <a:pt x="51" y="22"/>
                  <a:pt x="52" y="20"/>
                </a:cubicBezTo>
                <a:cubicBezTo>
                  <a:pt x="50" y="20"/>
                  <a:pt x="49" y="21"/>
                  <a:pt x="47" y="21"/>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6" name="Oval 55"/>
          <p:cNvSpPr/>
          <p:nvPr/>
        </p:nvSpPr>
        <p:spPr bwMode="auto">
          <a:xfrm>
            <a:off x="6800044" y="4081164"/>
            <a:ext cx="642902" cy="642902"/>
          </a:xfrm>
          <a:prstGeom prst="ellipse">
            <a:avLst/>
          </a:prstGeom>
          <a:solidFill>
            <a:srgbClr val="A70C1B"/>
          </a:solidFill>
          <a:ln w="9525">
            <a:noFill/>
            <a:round/>
          </a:ln>
          <a:effectLst>
            <a:outerShdw dir="5400000" sx="99000" sy="99000" rotWithShape="0">
              <a:prstClr val="black">
                <a:alpha val="15000"/>
              </a:prstClr>
            </a:outerShdw>
          </a:effectLst>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57" name="Freeform 104"/>
          <p:cNvSpPr>
            <a:spLocks noChangeAspect="1" noEditPoints="1"/>
          </p:cNvSpPr>
          <p:nvPr/>
        </p:nvSpPr>
        <p:spPr bwMode="auto">
          <a:xfrm>
            <a:off x="6992915" y="4274035"/>
            <a:ext cx="257161" cy="257161"/>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34" y="8"/>
              </a:cxn>
              <a:cxn ang="0">
                <a:pos x="24" y="8"/>
              </a:cxn>
              <a:cxn ang="0">
                <a:pos x="12" y="18"/>
              </a:cxn>
              <a:cxn ang="0">
                <a:pos x="20" y="26"/>
              </a:cxn>
              <a:cxn ang="0">
                <a:pos x="22" y="25"/>
              </a:cxn>
              <a:cxn ang="0">
                <a:pos x="21" y="27"/>
              </a:cxn>
              <a:cxn ang="0">
                <a:pos x="23" y="31"/>
              </a:cxn>
              <a:cxn ang="0">
                <a:pos x="13" y="33"/>
              </a:cxn>
              <a:cxn ang="0">
                <a:pos x="10" y="39"/>
              </a:cxn>
              <a:cxn ang="0">
                <a:pos x="20" y="46"/>
              </a:cxn>
              <a:cxn ang="0">
                <a:pos x="33" y="37"/>
              </a:cxn>
              <a:cxn ang="0">
                <a:pos x="26" y="26"/>
              </a:cxn>
              <a:cxn ang="0">
                <a:pos x="31" y="17"/>
              </a:cxn>
              <a:cxn ang="0">
                <a:pos x="28" y="10"/>
              </a:cxn>
              <a:cxn ang="0">
                <a:pos x="31" y="10"/>
              </a:cxn>
              <a:cxn ang="0">
                <a:pos x="34" y="8"/>
              </a:cxn>
              <a:cxn ang="0">
                <a:pos x="22" y="44"/>
              </a:cxn>
              <a:cxn ang="0">
                <a:pos x="14" y="38"/>
              </a:cxn>
              <a:cxn ang="0">
                <a:pos x="23" y="32"/>
              </a:cxn>
              <a:cxn ang="0">
                <a:pos x="24" y="32"/>
              </a:cxn>
              <a:cxn ang="0">
                <a:pos x="29" y="39"/>
              </a:cxn>
              <a:cxn ang="0">
                <a:pos x="22" y="44"/>
              </a:cxn>
              <a:cxn ang="0">
                <a:pos x="22" y="24"/>
              </a:cxn>
              <a:cxn ang="0">
                <a:pos x="16" y="15"/>
              </a:cxn>
              <a:cxn ang="0">
                <a:pos x="21" y="10"/>
              </a:cxn>
              <a:cxn ang="0">
                <a:pos x="27" y="19"/>
              </a:cxn>
              <a:cxn ang="0">
                <a:pos x="22" y="24"/>
              </a:cxn>
              <a:cxn ang="0">
                <a:pos x="45" y="26"/>
              </a:cxn>
              <a:cxn ang="0">
                <a:pos x="45" y="24"/>
              </a:cxn>
              <a:cxn ang="0">
                <a:pos x="41" y="24"/>
              </a:cxn>
              <a:cxn ang="0">
                <a:pos x="41" y="19"/>
              </a:cxn>
              <a:cxn ang="0">
                <a:pos x="39" y="19"/>
              </a:cxn>
              <a:cxn ang="0">
                <a:pos x="39" y="24"/>
              </a:cxn>
              <a:cxn ang="0">
                <a:pos x="34" y="24"/>
              </a:cxn>
              <a:cxn ang="0">
                <a:pos x="34" y="26"/>
              </a:cxn>
              <a:cxn ang="0">
                <a:pos x="39" y="26"/>
              </a:cxn>
              <a:cxn ang="0">
                <a:pos x="39" y="32"/>
              </a:cxn>
              <a:cxn ang="0">
                <a:pos x="41" y="32"/>
              </a:cxn>
              <a:cxn ang="0">
                <a:pos x="41" y="26"/>
              </a:cxn>
              <a:cxn ang="0">
                <a:pos x="45" y="26"/>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4"/>
                  <a:pt x="4" y="0"/>
                  <a:pt x="10" y="0"/>
                </a:cubicBezTo>
                <a:cubicBezTo>
                  <a:pt x="44" y="0"/>
                  <a:pt x="44" y="0"/>
                  <a:pt x="44" y="0"/>
                </a:cubicBezTo>
                <a:cubicBezTo>
                  <a:pt x="50" y="0"/>
                  <a:pt x="55" y="4"/>
                  <a:pt x="55" y="10"/>
                </a:cubicBezTo>
                <a:lnTo>
                  <a:pt x="55" y="44"/>
                </a:lnTo>
                <a:close/>
                <a:moveTo>
                  <a:pt x="34" y="8"/>
                </a:moveTo>
                <a:cubicBezTo>
                  <a:pt x="24" y="8"/>
                  <a:pt x="24" y="8"/>
                  <a:pt x="24" y="8"/>
                </a:cubicBezTo>
                <a:cubicBezTo>
                  <a:pt x="18" y="8"/>
                  <a:pt x="12" y="11"/>
                  <a:pt x="12" y="18"/>
                </a:cubicBezTo>
                <a:cubicBezTo>
                  <a:pt x="12" y="22"/>
                  <a:pt x="16" y="26"/>
                  <a:pt x="20" y="26"/>
                </a:cubicBezTo>
                <a:cubicBezTo>
                  <a:pt x="21" y="26"/>
                  <a:pt x="21" y="26"/>
                  <a:pt x="22" y="25"/>
                </a:cubicBezTo>
                <a:cubicBezTo>
                  <a:pt x="21" y="26"/>
                  <a:pt x="21" y="27"/>
                  <a:pt x="21" y="27"/>
                </a:cubicBezTo>
                <a:cubicBezTo>
                  <a:pt x="21" y="29"/>
                  <a:pt x="22" y="30"/>
                  <a:pt x="23" y="31"/>
                </a:cubicBezTo>
                <a:cubicBezTo>
                  <a:pt x="19" y="31"/>
                  <a:pt x="16" y="31"/>
                  <a:pt x="13" y="33"/>
                </a:cubicBezTo>
                <a:cubicBezTo>
                  <a:pt x="11" y="34"/>
                  <a:pt x="10" y="36"/>
                  <a:pt x="10" y="39"/>
                </a:cubicBezTo>
                <a:cubicBezTo>
                  <a:pt x="10" y="44"/>
                  <a:pt x="16" y="46"/>
                  <a:pt x="20" y="46"/>
                </a:cubicBezTo>
                <a:cubicBezTo>
                  <a:pt x="25" y="46"/>
                  <a:pt x="33" y="43"/>
                  <a:pt x="33" y="37"/>
                </a:cubicBezTo>
                <a:cubicBezTo>
                  <a:pt x="33" y="30"/>
                  <a:pt x="26" y="29"/>
                  <a:pt x="26" y="26"/>
                </a:cubicBezTo>
                <a:cubicBezTo>
                  <a:pt x="26" y="23"/>
                  <a:pt x="31" y="23"/>
                  <a:pt x="31" y="17"/>
                </a:cubicBezTo>
                <a:cubicBezTo>
                  <a:pt x="31" y="14"/>
                  <a:pt x="30" y="12"/>
                  <a:pt x="28" y="10"/>
                </a:cubicBezTo>
                <a:cubicBezTo>
                  <a:pt x="31" y="10"/>
                  <a:pt x="31" y="10"/>
                  <a:pt x="31" y="10"/>
                </a:cubicBezTo>
                <a:lnTo>
                  <a:pt x="34" y="8"/>
                </a:lnTo>
                <a:close/>
                <a:moveTo>
                  <a:pt x="22" y="44"/>
                </a:moveTo>
                <a:cubicBezTo>
                  <a:pt x="19" y="44"/>
                  <a:pt x="14" y="42"/>
                  <a:pt x="14" y="38"/>
                </a:cubicBezTo>
                <a:cubicBezTo>
                  <a:pt x="14" y="33"/>
                  <a:pt x="19" y="32"/>
                  <a:pt x="23" y="32"/>
                </a:cubicBezTo>
                <a:cubicBezTo>
                  <a:pt x="23" y="32"/>
                  <a:pt x="24" y="32"/>
                  <a:pt x="24" y="32"/>
                </a:cubicBezTo>
                <a:cubicBezTo>
                  <a:pt x="26" y="34"/>
                  <a:pt x="29" y="36"/>
                  <a:pt x="29" y="39"/>
                </a:cubicBezTo>
                <a:cubicBezTo>
                  <a:pt x="29" y="43"/>
                  <a:pt x="26" y="44"/>
                  <a:pt x="22" y="44"/>
                </a:cubicBezTo>
                <a:close/>
                <a:moveTo>
                  <a:pt x="22" y="24"/>
                </a:moveTo>
                <a:cubicBezTo>
                  <a:pt x="18" y="24"/>
                  <a:pt x="16" y="19"/>
                  <a:pt x="16" y="15"/>
                </a:cubicBezTo>
                <a:cubicBezTo>
                  <a:pt x="16" y="13"/>
                  <a:pt x="18" y="10"/>
                  <a:pt x="21" y="10"/>
                </a:cubicBezTo>
                <a:cubicBezTo>
                  <a:pt x="25" y="10"/>
                  <a:pt x="27" y="16"/>
                  <a:pt x="27" y="19"/>
                </a:cubicBezTo>
                <a:cubicBezTo>
                  <a:pt x="27" y="22"/>
                  <a:pt x="25" y="24"/>
                  <a:pt x="22" y="24"/>
                </a:cubicBezTo>
                <a:close/>
                <a:moveTo>
                  <a:pt x="45" y="26"/>
                </a:moveTo>
                <a:cubicBezTo>
                  <a:pt x="45" y="24"/>
                  <a:pt x="45" y="24"/>
                  <a:pt x="45" y="24"/>
                </a:cubicBezTo>
                <a:cubicBezTo>
                  <a:pt x="41" y="24"/>
                  <a:pt x="41" y="24"/>
                  <a:pt x="41" y="24"/>
                </a:cubicBezTo>
                <a:cubicBezTo>
                  <a:pt x="41" y="19"/>
                  <a:pt x="41" y="19"/>
                  <a:pt x="41" y="19"/>
                </a:cubicBezTo>
                <a:cubicBezTo>
                  <a:pt x="39" y="19"/>
                  <a:pt x="39" y="19"/>
                  <a:pt x="39" y="19"/>
                </a:cubicBezTo>
                <a:cubicBezTo>
                  <a:pt x="39" y="24"/>
                  <a:pt x="39" y="24"/>
                  <a:pt x="39" y="24"/>
                </a:cubicBezTo>
                <a:cubicBezTo>
                  <a:pt x="34" y="24"/>
                  <a:pt x="34" y="24"/>
                  <a:pt x="34" y="24"/>
                </a:cubicBezTo>
                <a:cubicBezTo>
                  <a:pt x="34" y="26"/>
                  <a:pt x="34" y="26"/>
                  <a:pt x="34" y="26"/>
                </a:cubicBezTo>
                <a:cubicBezTo>
                  <a:pt x="39" y="26"/>
                  <a:pt x="39" y="26"/>
                  <a:pt x="39" y="26"/>
                </a:cubicBezTo>
                <a:cubicBezTo>
                  <a:pt x="39" y="32"/>
                  <a:pt x="39" y="32"/>
                  <a:pt x="39" y="32"/>
                </a:cubicBezTo>
                <a:cubicBezTo>
                  <a:pt x="41" y="32"/>
                  <a:pt x="41" y="32"/>
                  <a:pt x="41" y="32"/>
                </a:cubicBezTo>
                <a:cubicBezTo>
                  <a:pt x="41" y="26"/>
                  <a:pt x="41" y="26"/>
                  <a:pt x="41" y="26"/>
                </a:cubicBezTo>
                <a:lnTo>
                  <a:pt x="45" y="26"/>
                </a:ln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8" name="Cube 57"/>
          <p:cNvSpPr/>
          <p:nvPr/>
        </p:nvSpPr>
        <p:spPr bwMode="auto">
          <a:xfrm>
            <a:off x="7639389" y="3433549"/>
            <a:ext cx="750053" cy="3000210"/>
          </a:xfrm>
          <a:prstGeom prst="cube">
            <a:avLst/>
          </a:prstGeom>
          <a:solidFill>
            <a:srgbClr val="A70C1B"/>
          </a:solidFill>
          <a:ln w="9525">
            <a:noFill/>
            <a:round/>
          </a:ln>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60" name="Oval 59"/>
          <p:cNvSpPr/>
          <p:nvPr/>
        </p:nvSpPr>
        <p:spPr bwMode="auto">
          <a:xfrm>
            <a:off x="7692965" y="2923469"/>
            <a:ext cx="642902" cy="642902"/>
          </a:xfrm>
          <a:prstGeom prst="ellipse">
            <a:avLst/>
          </a:prstGeom>
          <a:solidFill>
            <a:srgbClr val="A70C1B"/>
          </a:solidFill>
          <a:ln w="9525">
            <a:noFill/>
            <a:round/>
          </a:ln>
          <a:effectLst>
            <a:outerShdw dir="5400000" sx="99000" sy="99000" rotWithShape="0">
              <a:prstClr val="black">
                <a:alpha val="15000"/>
              </a:prstClr>
            </a:outerShdw>
          </a:effectLst>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61" name="Freeform 141"/>
          <p:cNvSpPr>
            <a:spLocks noEditPoints="1"/>
          </p:cNvSpPr>
          <p:nvPr/>
        </p:nvSpPr>
        <p:spPr bwMode="auto">
          <a:xfrm>
            <a:off x="7885836" y="3116340"/>
            <a:ext cx="257161" cy="257161"/>
          </a:xfrm>
          <a:custGeom>
            <a:avLst/>
            <a:gdLst/>
            <a:ahLst/>
            <a:cxnLst>
              <a:cxn ang="0">
                <a:pos x="67" y="41"/>
              </a:cxn>
              <a:cxn ang="0">
                <a:pos x="59" y="48"/>
              </a:cxn>
              <a:cxn ang="0">
                <a:pos x="34" y="49"/>
              </a:cxn>
              <a:cxn ang="0">
                <a:pos x="8" y="48"/>
              </a:cxn>
              <a:cxn ang="0">
                <a:pos x="1" y="41"/>
              </a:cxn>
              <a:cxn ang="0">
                <a:pos x="0" y="25"/>
              </a:cxn>
              <a:cxn ang="0">
                <a:pos x="1" y="8"/>
              </a:cxn>
              <a:cxn ang="0">
                <a:pos x="8" y="1"/>
              </a:cxn>
              <a:cxn ang="0">
                <a:pos x="34" y="0"/>
              </a:cxn>
              <a:cxn ang="0">
                <a:pos x="59" y="1"/>
              </a:cxn>
              <a:cxn ang="0">
                <a:pos x="67" y="8"/>
              </a:cxn>
              <a:cxn ang="0">
                <a:pos x="68" y="25"/>
              </a:cxn>
              <a:cxn ang="0">
                <a:pos x="67" y="41"/>
              </a:cxn>
              <a:cxn ang="0">
                <a:pos x="47" y="23"/>
              </a:cxn>
              <a:cxn ang="0">
                <a:pos x="28" y="11"/>
              </a:cxn>
              <a:cxn ang="0">
                <a:pos x="25" y="10"/>
              </a:cxn>
              <a:cxn ang="0">
                <a:pos x="24" y="13"/>
              </a:cxn>
              <a:cxn ang="0">
                <a:pos x="24" y="37"/>
              </a:cxn>
              <a:cxn ang="0">
                <a:pos x="25" y="39"/>
              </a:cxn>
              <a:cxn ang="0">
                <a:pos x="26" y="39"/>
              </a:cxn>
              <a:cxn ang="0">
                <a:pos x="28" y="39"/>
              </a:cxn>
              <a:cxn ang="0">
                <a:pos x="47" y="27"/>
              </a:cxn>
              <a:cxn ang="0">
                <a:pos x="48" y="25"/>
              </a:cxn>
              <a:cxn ang="0">
                <a:pos x="47" y="23"/>
              </a:cxn>
            </a:cxnLst>
            <a:rect l="0" t="0" r="r" b="b"/>
            <a:pathLst>
              <a:path w="68" h="49">
                <a:moveTo>
                  <a:pt x="67" y="41"/>
                </a:moveTo>
                <a:cubicBezTo>
                  <a:pt x="66" y="45"/>
                  <a:pt x="63" y="48"/>
                  <a:pt x="59" y="48"/>
                </a:cubicBezTo>
                <a:cubicBezTo>
                  <a:pt x="51" y="49"/>
                  <a:pt x="42" y="49"/>
                  <a:pt x="34" y="49"/>
                </a:cubicBezTo>
                <a:cubicBezTo>
                  <a:pt x="25" y="49"/>
                  <a:pt x="17" y="49"/>
                  <a:pt x="8" y="48"/>
                </a:cubicBezTo>
                <a:cubicBezTo>
                  <a:pt x="5" y="48"/>
                  <a:pt x="2" y="45"/>
                  <a:pt x="1" y="41"/>
                </a:cubicBezTo>
                <a:cubicBezTo>
                  <a:pt x="0" y="36"/>
                  <a:pt x="0" y="30"/>
                  <a:pt x="0" y="25"/>
                </a:cubicBezTo>
                <a:cubicBezTo>
                  <a:pt x="0" y="19"/>
                  <a:pt x="0" y="14"/>
                  <a:pt x="1" y="8"/>
                </a:cubicBezTo>
                <a:cubicBezTo>
                  <a:pt x="2" y="5"/>
                  <a:pt x="5" y="2"/>
                  <a:pt x="8" y="1"/>
                </a:cubicBezTo>
                <a:cubicBezTo>
                  <a:pt x="17" y="0"/>
                  <a:pt x="25" y="0"/>
                  <a:pt x="34" y="0"/>
                </a:cubicBezTo>
                <a:cubicBezTo>
                  <a:pt x="42" y="0"/>
                  <a:pt x="51" y="0"/>
                  <a:pt x="59" y="1"/>
                </a:cubicBezTo>
                <a:cubicBezTo>
                  <a:pt x="63" y="2"/>
                  <a:pt x="66" y="5"/>
                  <a:pt x="67" y="8"/>
                </a:cubicBezTo>
                <a:cubicBezTo>
                  <a:pt x="68" y="14"/>
                  <a:pt x="68" y="19"/>
                  <a:pt x="68" y="25"/>
                </a:cubicBezTo>
                <a:cubicBezTo>
                  <a:pt x="68" y="30"/>
                  <a:pt x="68" y="36"/>
                  <a:pt x="67" y="41"/>
                </a:cubicBezTo>
                <a:close/>
                <a:moveTo>
                  <a:pt x="47" y="23"/>
                </a:moveTo>
                <a:cubicBezTo>
                  <a:pt x="28" y="11"/>
                  <a:pt x="28" y="11"/>
                  <a:pt x="28" y="11"/>
                </a:cubicBezTo>
                <a:cubicBezTo>
                  <a:pt x="27" y="10"/>
                  <a:pt x="26" y="10"/>
                  <a:pt x="25" y="10"/>
                </a:cubicBezTo>
                <a:cubicBezTo>
                  <a:pt x="25" y="11"/>
                  <a:pt x="24" y="12"/>
                  <a:pt x="24" y="13"/>
                </a:cubicBezTo>
                <a:cubicBezTo>
                  <a:pt x="24" y="37"/>
                  <a:pt x="24" y="37"/>
                  <a:pt x="24" y="37"/>
                </a:cubicBezTo>
                <a:cubicBezTo>
                  <a:pt x="24" y="38"/>
                  <a:pt x="25" y="39"/>
                  <a:pt x="25" y="39"/>
                </a:cubicBezTo>
                <a:cubicBezTo>
                  <a:pt x="26" y="39"/>
                  <a:pt x="26" y="39"/>
                  <a:pt x="26" y="39"/>
                </a:cubicBezTo>
                <a:cubicBezTo>
                  <a:pt x="27" y="39"/>
                  <a:pt x="27" y="39"/>
                  <a:pt x="28" y="39"/>
                </a:cubicBezTo>
                <a:cubicBezTo>
                  <a:pt x="47" y="27"/>
                  <a:pt x="47" y="27"/>
                  <a:pt x="47" y="27"/>
                </a:cubicBezTo>
                <a:cubicBezTo>
                  <a:pt x="48" y="26"/>
                  <a:pt x="48" y="26"/>
                  <a:pt x="48" y="25"/>
                </a:cubicBezTo>
                <a:cubicBezTo>
                  <a:pt x="48" y="24"/>
                  <a:pt x="48" y="23"/>
                  <a:pt x="47" y="23"/>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2" name="TextBox 61"/>
          <p:cNvSpPr txBox="1"/>
          <p:nvPr/>
        </p:nvSpPr>
        <p:spPr>
          <a:xfrm>
            <a:off x="8487514" y="1826296"/>
            <a:ext cx="1433406" cy="784830"/>
          </a:xfrm>
          <a:prstGeom prst="rect">
            <a:avLst/>
          </a:prstGeom>
          <a:noFill/>
        </p:spPr>
        <p:txBody>
          <a:bodyPr wrap="none" rtlCol="0">
            <a:spAutoFit/>
          </a:bodyPr>
          <a:lstStyle/>
          <a:p>
            <a:r>
              <a:rPr lang="en-US" sz="4500" b="1" dirty="0">
                <a:solidFill>
                  <a:srgbClr val="A70C1B"/>
                </a:solidFill>
                <a:latin typeface="印品黑体" panose="00000500000000000000" pitchFamily="2" charset="-122"/>
              </a:rPr>
              <a:t>70%</a:t>
            </a:r>
          </a:p>
        </p:txBody>
      </p:sp>
      <p:sp>
        <p:nvSpPr>
          <p:cNvPr id="64" name="TextBox 63"/>
          <p:cNvSpPr txBox="1"/>
          <p:nvPr/>
        </p:nvSpPr>
        <p:spPr>
          <a:xfrm>
            <a:off x="9824960" y="2253682"/>
            <a:ext cx="2777318" cy="865366"/>
          </a:xfrm>
          <a:prstGeom prst="rect">
            <a:avLst/>
          </a:prstGeom>
          <a:noFill/>
        </p:spPr>
        <p:txBody>
          <a:bodyPr wrap="square" lIns="0" tIns="0" rIns="0" bIns="0" rtlCol="0">
            <a:spAutoFit/>
          </a:bodyPr>
          <a:lstStyle/>
          <a:p>
            <a:pPr defTabSz="1285875">
              <a:spcBef>
                <a:spcPct val="20000"/>
              </a:spcBef>
              <a:defRPr/>
            </a:pPr>
            <a:r>
              <a:rPr lang="en-US" sz="1405" dirty="0">
                <a:solidFill>
                  <a:schemeClr val="tx1">
                    <a:lumMod val="50000"/>
                    <a:lumOff val="50000"/>
                  </a:schemeClr>
                </a:solidFill>
                <a:latin typeface="印品黑体" panose="00000500000000000000" pitchFamily="2" charset="-122"/>
              </a:rPr>
              <a:t>There are many variations of the passage of lorem ipsum available  majority have suffered alteration .</a:t>
            </a:r>
          </a:p>
        </p:txBody>
      </p:sp>
      <p:sp>
        <p:nvSpPr>
          <p:cNvPr id="65" name="Rectangle 64"/>
          <p:cNvSpPr/>
          <p:nvPr/>
        </p:nvSpPr>
        <p:spPr>
          <a:xfrm>
            <a:off x="9824960" y="1992213"/>
            <a:ext cx="1033169" cy="259302"/>
          </a:xfrm>
          <a:prstGeom prst="rect">
            <a:avLst/>
          </a:prstGeom>
        </p:spPr>
        <p:txBody>
          <a:bodyPr wrap="none" lIns="0" tIns="0" rIns="0" bIns="0">
            <a:spAutoFit/>
          </a:bodyPr>
          <a:lstStyle/>
          <a:p>
            <a:r>
              <a:rPr lang="en-US" sz="1685" b="1" dirty="0">
                <a:solidFill>
                  <a:srgbClr val="A70C1B"/>
                </a:solidFill>
                <a:latin typeface="印品黑体" panose="00000500000000000000" pitchFamily="2" charset="-122"/>
              </a:rPr>
              <a:t>Facebook</a:t>
            </a:r>
            <a:endParaRPr lang="en-US" sz="1685" dirty="0">
              <a:solidFill>
                <a:srgbClr val="0055AB"/>
              </a:solidFill>
              <a:latin typeface="印品黑体" panose="00000500000000000000" pitchFamily="2" charset="-122"/>
            </a:endParaRPr>
          </a:p>
        </p:txBody>
      </p:sp>
      <p:sp>
        <p:nvSpPr>
          <p:cNvPr id="66" name="TextBox 65"/>
          <p:cNvSpPr txBox="1"/>
          <p:nvPr/>
        </p:nvSpPr>
        <p:spPr>
          <a:xfrm>
            <a:off x="8468059" y="3018888"/>
            <a:ext cx="1433406" cy="784830"/>
          </a:xfrm>
          <a:prstGeom prst="rect">
            <a:avLst/>
          </a:prstGeom>
          <a:noFill/>
        </p:spPr>
        <p:txBody>
          <a:bodyPr wrap="none" rtlCol="0">
            <a:spAutoFit/>
          </a:bodyPr>
          <a:lstStyle/>
          <a:p>
            <a:r>
              <a:rPr lang="en-US" sz="4500" b="1" dirty="0">
                <a:solidFill>
                  <a:srgbClr val="A70C1B"/>
                </a:solidFill>
                <a:latin typeface="印品黑体" panose="00000500000000000000" pitchFamily="2" charset="-122"/>
              </a:rPr>
              <a:t>50%</a:t>
            </a:r>
          </a:p>
        </p:txBody>
      </p:sp>
      <p:sp>
        <p:nvSpPr>
          <p:cNvPr id="68" name="TextBox 67"/>
          <p:cNvSpPr txBox="1"/>
          <p:nvPr/>
        </p:nvSpPr>
        <p:spPr>
          <a:xfrm>
            <a:off x="9824960" y="3446274"/>
            <a:ext cx="2777318" cy="865366"/>
          </a:xfrm>
          <a:prstGeom prst="rect">
            <a:avLst/>
          </a:prstGeom>
          <a:noFill/>
        </p:spPr>
        <p:txBody>
          <a:bodyPr wrap="square" lIns="0" tIns="0" rIns="0" bIns="0" rtlCol="0">
            <a:spAutoFit/>
          </a:bodyPr>
          <a:lstStyle/>
          <a:p>
            <a:pPr defTabSz="1285875">
              <a:spcBef>
                <a:spcPct val="20000"/>
              </a:spcBef>
              <a:defRPr/>
            </a:pPr>
            <a:r>
              <a:rPr lang="en-US" sz="1405" dirty="0">
                <a:solidFill>
                  <a:schemeClr val="tx1">
                    <a:lumMod val="50000"/>
                    <a:lumOff val="50000"/>
                  </a:schemeClr>
                </a:solidFill>
                <a:latin typeface="印品黑体" panose="00000500000000000000" pitchFamily="2" charset="-122"/>
              </a:rPr>
              <a:t>There are many variations of the passage of lorem ipsum available  majority have suffered alteration .</a:t>
            </a:r>
          </a:p>
        </p:txBody>
      </p:sp>
      <p:sp>
        <p:nvSpPr>
          <p:cNvPr id="69" name="Rectangle 68"/>
          <p:cNvSpPr/>
          <p:nvPr/>
        </p:nvSpPr>
        <p:spPr>
          <a:xfrm>
            <a:off x="9824960" y="3184805"/>
            <a:ext cx="767454" cy="259302"/>
          </a:xfrm>
          <a:prstGeom prst="rect">
            <a:avLst/>
          </a:prstGeom>
        </p:spPr>
        <p:txBody>
          <a:bodyPr wrap="none" lIns="0" tIns="0" rIns="0" bIns="0">
            <a:spAutoFit/>
          </a:bodyPr>
          <a:lstStyle/>
          <a:p>
            <a:r>
              <a:rPr lang="en-US" sz="1685" b="1" dirty="0">
                <a:solidFill>
                  <a:srgbClr val="A70C1B"/>
                </a:solidFill>
                <a:latin typeface="印品黑体" panose="00000500000000000000" pitchFamily="2" charset="-122"/>
              </a:rPr>
              <a:t>Twitter</a:t>
            </a:r>
            <a:endParaRPr lang="en-US" sz="1685" dirty="0">
              <a:solidFill>
                <a:srgbClr val="0055AB"/>
              </a:solidFill>
              <a:latin typeface="印品黑体" panose="00000500000000000000" pitchFamily="2" charset="-122"/>
            </a:endParaRPr>
          </a:p>
        </p:txBody>
      </p:sp>
      <p:sp>
        <p:nvSpPr>
          <p:cNvPr id="70" name="TextBox 69"/>
          <p:cNvSpPr txBox="1"/>
          <p:nvPr/>
        </p:nvSpPr>
        <p:spPr>
          <a:xfrm>
            <a:off x="8450503" y="4211480"/>
            <a:ext cx="1433406" cy="784830"/>
          </a:xfrm>
          <a:prstGeom prst="rect">
            <a:avLst/>
          </a:prstGeom>
          <a:noFill/>
        </p:spPr>
        <p:txBody>
          <a:bodyPr wrap="none" rtlCol="0">
            <a:spAutoFit/>
          </a:bodyPr>
          <a:lstStyle/>
          <a:p>
            <a:r>
              <a:rPr lang="en-US" sz="4500" b="1" dirty="0">
                <a:solidFill>
                  <a:srgbClr val="6B0811"/>
                </a:solidFill>
                <a:latin typeface="印品黑体" panose="00000500000000000000" pitchFamily="2" charset="-122"/>
              </a:rPr>
              <a:t>40%</a:t>
            </a:r>
          </a:p>
        </p:txBody>
      </p:sp>
      <p:sp>
        <p:nvSpPr>
          <p:cNvPr id="72" name="TextBox 71"/>
          <p:cNvSpPr txBox="1"/>
          <p:nvPr/>
        </p:nvSpPr>
        <p:spPr>
          <a:xfrm>
            <a:off x="9824960" y="4638866"/>
            <a:ext cx="2777318" cy="865366"/>
          </a:xfrm>
          <a:prstGeom prst="rect">
            <a:avLst/>
          </a:prstGeom>
          <a:noFill/>
        </p:spPr>
        <p:txBody>
          <a:bodyPr wrap="square" lIns="0" tIns="0" rIns="0" bIns="0" rtlCol="0">
            <a:spAutoFit/>
          </a:bodyPr>
          <a:lstStyle/>
          <a:p>
            <a:pPr defTabSz="1285875">
              <a:spcBef>
                <a:spcPct val="20000"/>
              </a:spcBef>
              <a:defRPr/>
            </a:pPr>
            <a:r>
              <a:rPr lang="en-US" sz="1405" dirty="0">
                <a:solidFill>
                  <a:schemeClr val="tx1">
                    <a:lumMod val="50000"/>
                    <a:lumOff val="50000"/>
                  </a:schemeClr>
                </a:solidFill>
                <a:latin typeface="印品黑体" panose="00000500000000000000" pitchFamily="2" charset="-122"/>
              </a:rPr>
              <a:t>There are many variations of the passage of lorem ipsum available  majority have suffered alteration .</a:t>
            </a:r>
          </a:p>
        </p:txBody>
      </p:sp>
      <p:sp>
        <p:nvSpPr>
          <p:cNvPr id="73" name="Rectangle 72"/>
          <p:cNvSpPr/>
          <p:nvPr/>
        </p:nvSpPr>
        <p:spPr>
          <a:xfrm>
            <a:off x="9824960" y="4377397"/>
            <a:ext cx="1013098" cy="259302"/>
          </a:xfrm>
          <a:prstGeom prst="rect">
            <a:avLst/>
          </a:prstGeom>
        </p:spPr>
        <p:txBody>
          <a:bodyPr wrap="none" lIns="0" tIns="0" rIns="0" bIns="0">
            <a:spAutoFit/>
          </a:bodyPr>
          <a:lstStyle/>
          <a:p>
            <a:r>
              <a:rPr lang="en-US" sz="1685" b="1" dirty="0">
                <a:solidFill>
                  <a:srgbClr val="6B0811"/>
                </a:solidFill>
                <a:latin typeface="印品黑体" panose="00000500000000000000" pitchFamily="2" charset="-122"/>
              </a:rPr>
              <a:t>Google +</a:t>
            </a:r>
            <a:endParaRPr lang="en-US" sz="1685" dirty="0">
              <a:solidFill>
                <a:srgbClr val="00406E"/>
              </a:solidFill>
              <a:latin typeface="印品黑体" panose="00000500000000000000" pitchFamily="2" charset="-122"/>
            </a:endParaRPr>
          </a:p>
        </p:txBody>
      </p:sp>
      <p:sp>
        <p:nvSpPr>
          <p:cNvPr id="74" name="TextBox 73"/>
          <p:cNvSpPr txBox="1"/>
          <p:nvPr/>
        </p:nvSpPr>
        <p:spPr>
          <a:xfrm>
            <a:off x="8468059" y="5404072"/>
            <a:ext cx="1433406" cy="784830"/>
          </a:xfrm>
          <a:prstGeom prst="rect">
            <a:avLst/>
          </a:prstGeom>
          <a:noFill/>
        </p:spPr>
        <p:txBody>
          <a:bodyPr wrap="none" rtlCol="0">
            <a:spAutoFit/>
          </a:bodyPr>
          <a:lstStyle/>
          <a:p>
            <a:r>
              <a:rPr lang="en-US" sz="4500" b="1" dirty="0">
                <a:solidFill>
                  <a:srgbClr val="55060E"/>
                </a:solidFill>
                <a:latin typeface="印品黑体" panose="00000500000000000000" pitchFamily="2" charset="-122"/>
              </a:rPr>
              <a:t>55%</a:t>
            </a:r>
          </a:p>
        </p:txBody>
      </p:sp>
      <p:sp>
        <p:nvSpPr>
          <p:cNvPr id="76" name="TextBox 75"/>
          <p:cNvSpPr txBox="1"/>
          <p:nvPr/>
        </p:nvSpPr>
        <p:spPr>
          <a:xfrm>
            <a:off x="9824960" y="5831458"/>
            <a:ext cx="2777318" cy="865366"/>
          </a:xfrm>
          <a:prstGeom prst="rect">
            <a:avLst/>
          </a:prstGeom>
          <a:noFill/>
        </p:spPr>
        <p:txBody>
          <a:bodyPr wrap="square" lIns="0" tIns="0" rIns="0" bIns="0" rtlCol="0">
            <a:spAutoFit/>
          </a:bodyPr>
          <a:lstStyle/>
          <a:p>
            <a:pPr defTabSz="1285875">
              <a:spcBef>
                <a:spcPct val="20000"/>
              </a:spcBef>
              <a:defRPr/>
            </a:pPr>
            <a:r>
              <a:rPr lang="en-US" sz="1405" dirty="0">
                <a:solidFill>
                  <a:schemeClr val="tx1">
                    <a:lumMod val="50000"/>
                    <a:lumOff val="50000"/>
                  </a:schemeClr>
                </a:solidFill>
                <a:latin typeface="印品黑体" panose="00000500000000000000" pitchFamily="2" charset="-122"/>
              </a:rPr>
              <a:t>There are many variations of the passage of lorem ipsum available  majority have suffered alteration .</a:t>
            </a:r>
          </a:p>
        </p:txBody>
      </p:sp>
      <p:sp>
        <p:nvSpPr>
          <p:cNvPr id="77" name="Rectangle 76"/>
          <p:cNvSpPr/>
          <p:nvPr/>
        </p:nvSpPr>
        <p:spPr>
          <a:xfrm>
            <a:off x="9824960" y="5569989"/>
            <a:ext cx="934551" cy="259623"/>
          </a:xfrm>
          <a:prstGeom prst="rect">
            <a:avLst/>
          </a:prstGeom>
        </p:spPr>
        <p:txBody>
          <a:bodyPr wrap="none" lIns="0" tIns="0" rIns="0" bIns="0">
            <a:spAutoFit/>
          </a:bodyPr>
          <a:lstStyle/>
          <a:p>
            <a:r>
              <a:rPr lang="en-US" sz="1685" b="1" dirty="0">
                <a:solidFill>
                  <a:srgbClr val="6B0811"/>
                </a:solidFill>
                <a:latin typeface="印品黑体" panose="00000500000000000000" pitchFamily="2" charset="-122"/>
              </a:rPr>
              <a:t>YouTube</a:t>
            </a:r>
            <a:endParaRPr lang="en-US" sz="1685" dirty="0">
              <a:solidFill>
                <a:srgbClr val="00406E"/>
              </a:solidFill>
              <a:latin typeface="印品黑体" panose="00000500000000000000" pitchFamily="2" charset="-122"/>
            </a:endParaRPr>
          </a:p>
        </p:txBody>
      </p:sp>
      <p:sp>
        <p:nvSpPr>
          <p:cNvPr id="80" name="文本框 79">
            <a:extLst>
              <a:ext uri="{FF2B5EF4-FFF2-40B4-BE49-F238E27FC236}">
                <a16:creationId xmlns:a16="http://schemas.microsoft.com/office/drawing/2014/main" id="{93E4F544-62E9-6961-46D0-BDF94F42937D}"/>
              </a:ext>
            </a:extLst>
          </p:cNvPr>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p>
        </p:txBody>
      </p:sp>
      <p:sp>
        <p:nvSpPr>
          <p:cNvPr id="81" name="文本框 80">
            <a:extLst>
              <a:ext uri="{FF2B5EF4-FFF2-40B4-BE49-F238E27FC236}">
                <a16:creationId xmlns:a16="http://schemas.microsoft.com/office/drawing/2014/main" id="{9A295509-2B6F-17ED-7DC3-A95FAF1EBE73}"/>
              </a:ext>
            </a:extLst>
          </p:cNvPr>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83" name="Picture 82" descr="118-苏州大学-logo.png"/>
          <p:cNvPicPr>
            <a:picLocks noChangeAspect="1"/>
          </p:cNvPicPr>
          <p:nvPr/>
        </p:nvPicPr>
        <p:blipFill>
          <a:blip r:embed="rId5"/>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advTm="2000">
        <p14:prism/>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wipe(down)">
                                      <p:cBhvr>
                                        <p:cTn id="7" dur="500"/>
                                        <p:tgtEl>
                                          <p:spTgt spid="46"/>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47"/>
                                        </p:tgtEl>
                                        <p:attrNameLst>
                                          <p:attrName>style.visibility</p:attrName>
                                        </p:attrNameLst>
                                      </p:cBhvr>
                                      <p:to>
                                        <p:strVal val="visible"/>
                                      </p:to>
                                    </p:set>
                                    <p:animEffect transition="in" filter="wipe(down)">
                                      <p:cBhvr>
                                        <p:cTn id="11" dur="500"/>
                                        <p:tgtEl>
                                          <p:spTgt spid="47"/>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48"/>
                                        </p:tgtEl>
                                        <p:attrNameLst>
                                          <p:attrName>style.visibility</p:attrName>
                                        </p:attrNameLst>
                                      </p:cBhvr>
                                      <p:to>
                                        <p:strVal val="visible"/>
                                      </p:to>
                                    </p:set>
                                    <p:animEffect transition="in" filter="wipe(down)">
                                      <p:cBhvr>
                                        <p:cTn id="15" dur="500"/>
                                        <p:tgtEl>
                                          <p:spTgt spid="48"/>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58"/>
                                        </p:tgtEl>
                                        <p:attrNameLst>
                                          <p:attrName>style.visibility</p:attrName>
                                        </p:attrNameLst>
                                      </p:cBhvr>
                                      <p:to>
                                        <p:strVal val="visible"/>
                                      </p:to>
                                    </p:set>
                                    <p:animEffect transition="in" filter="wipe(down)">
                                      <p:cBhvr>
                                        <p:cTn id="19" dur="500"/>
                                        <p:tgtEl>
                                          <p:spTgt spid="58"/>
                                        </p:tgtEl>
                                      </p:cBhvr>
                                    </p:animEffect>
                                  </p:childTnLst>
                                </p:cTn>
                              </p:par>
                            </p:childTnLst>
                          </p:cTn>
                        </p:par>
                        <p:par>
                          <p:cTn id="20" fill="hold">
                            <p:stCondLst>
                              <p:cond delay="2000"/>
                            </p:stCondLst>
                            <p:childTnLst>
                              <p:par>
                                <p:cTn id="21" presetID="53" presetClass="entr" presetSubtype="16" fill="hold" grpId="0" nodeType="afterEffect">
                                  <p:stCondLst>
                                    <p:cond delay="0"/>
                                  </p:stCondLst>
                                  <p:childTnLst>
                                    <p:set>
                                      <p:cBhvr>
                                        <p:cTn id="22" dur="1" fill="hold">
                                          <p:stCondLst>
                                            <p:cond delay="0"/>
                                          </p:stCondLst>
                                        </p:cTn>
                                        <p:tgtEl>
                                          <p:spTgt spid="62"/>
                                        </p:tgtEl>
                                        <p:attrNameLst>
                                          <p:attrName>style.visibility</p:attrName>
                                        </p:attrNameLst>
                                      </p:cBhvr>
                                      <p:to>
                                        <p:strVal val="visible"/>
                                      </p:to>
                                    </p:set>
                                    <p:anim calcmode="lin" valueType="num">
                                      <p:cBhvr>
                                        <p:cTn id="23" dur="500" fill="hold"/>
                                        <p:tgtEl>
                                          <p:spTgt spid="62"/>
                                        </p:tgtEl>
                                        <p:attrNameLst>
                                          <p:attrName>ppt_w</p:attrName>
                                        </p:attrNameLst>
                                      </p:cBhvr>
                                      <p:tavLst>
                                        <p:tav tm="0">
                                          <p:val>
                                            <p:fltVal val="0"/>
                                          </p:val>
                                        </p:tav>
                                        <p:tav tm="100000">
                                          <p:val>
                                            <p:strVal val="#ppt_w"/>
                                          </p:val>
                                        </p:tav>
                                      </p:tavLst>
                                    </p:anim>
                                    <p:anim calcmode="lin" valueType="num">
                                      <p:cBhvr>
                                        <p:cTn id="24" dur="500" fill="hold"/>
                                        <p:tgtEl>
                                          <p:spTgt spid="62"/>
                                        </p:tgtEl>
                                        <p:attrNameLst>
                                          <p:attrName>ppt_h</p:attrName>
                                        </p:attrNameLst>
                                      </p:cBhvr>
                                      <p:tavLst>
                                        <p:tav tm="0">
                                          <p:val>
                                            <p:fltVal val="0"/>
                                          </p:val>
                                        </p:tav>
                                        <p:tav tm="100000">
                                          <p:val>
                                            <p:strVal val="#ppt_h"/>
                                          </p:val>
                                        </p:tav>
                                      </p:tavLst>
                                    </p:anim>
                                    <p:animEffect transition="in" filter="fade">
                                      <p:cBhvr>
                                        <p:cTn id="25" dur="500"/>
                                        <p:tgtEl>
                                          <p:spTgt spid="62"/>
                                        </p:tgtEl>
                                      </p:cBhvr>
                                    </p:animEffect>
                                  </p:childTnLst>
                                </p:cTn>
                              </p:par>
                            </p:childTnLst>
                          </p:cTn>
                        </p:par>
                        <p:par>
                          <p:cTn id="26" fill="hold">
                            <p:stCondLst>
                              <p:cond delay="2500"/>
                            </p:stCondLst>
                            <p:childTnLst>
                              <p:par>
                                <p:cTn id="27" presetID="53" presetClass="entr" presetSubtype="16" fill="hold" grpId="0" nodeType="afterEffect">
                                  <p:stCondLst>
                                    <p:cond delay="0"/>
                                  </p:stCondLst>
                                  <p:childTnLst>
                                    <p:set>
                                      <p:cBhvr>
                                        <p:cTn id="28" dur="1" fill="hold">
                                          <p:stCondLst>
                                            <p:cond delay="0"/>
                                          </p:stCondLst>
                                        </p:cTn>
                                        <p:tgtEl>
                                          <p:spTgt spid="66"/>
                                        </p:tgtEl>
                                        <p:attrNameLst>
                                          <p:attrName>style.visibility</p:attrName>
                                        </p:attrNameLst>
                                      </p:cBhvr>
                                      <p:to>
                                        <p:strVal val="visible"/>
                                      </p:to>
                                    </p:set>
                                    <p:anim calcmode="lin" valueType="num">
                                      <p:cBhvr>
                                        <p:cTn id="29" dur="500" fill="hold"/>
                                        <p:tgtEl>
                                          <p:spTgt spid="66"/>
                                        </p:tgtEl>
                                        <p:attrNameLst>
                                          <p:attrName>ppt_w</p:attrName>
                                        </p:attrNameLst>
                                      </p:cBhvr>
                                      <p:tavLst>
                                        <p:tav tm="0">
                                          <p:val>
                                            <p:fltVal val="0"/>
                                          </p:val>
                                        </p:tav>
                                        <p:tav tm="100000">
                                          <p:val>
                                            <p:strVal val="#ppt_w"/>
                                          </p:val>
                                        </p:tav>
                                      </p:tavLst>
                                    </p:anim>
                                    <p:anim calcmode="lin" valueType="num">
                                      <p:cBhvr>
                                        <p:cTn id="30" dur="500" fill="hold"/>
                                        <p:tgtEl>
                                          <p:spTgt spid="66"/>
                                        </p:tgtEl>
                                        <p:attrNameLst>
                                          <p:attrName>ppt_h</p:attrName>
                                        </p:attrNameLst>
                                      </p:cBhvr>
                                      <p:tavLst>
                                        <p:tav tm="0">
                                          <p:val>
                                            <p:fltVal val="0"/>
                                          </p:val>
                                        </p:tav>
                                        <p:tav tm="100000">
                                          <p:val>
                                            <p:strVal val="#ppt_h"/>
                                          </p:val>
                                        </p:tav>
                                      </p:tavLst>
                                    </p:anim>
                                    <p:animEffect transition="in" filter="fade">
                                      <p:cBhvr>
                                        <p:cTn id="31" dur="500"/>
                                        <p:tgtEl>
                                          <p:spTgt spid="66"/>
                                        </p:tgtEl>
                                      </p:cBhvr>
                                    </p:animEffect>
                                  </p:childTnLst>
                                </p:cTn>
                              </p:par>
                            </p:childTnLst>
                          </p:cTn>
                        </p:par>
                        <p:par>
                          <p:cTn id="32" fill="hold">
                            <p:stCondLst>
                              <p:cond delay="3000"/>
                            </p:stCondLst>
                            <p:childTnLst>
                              <p:par>
                                <p:cTn id="33" presetID="53" presetClass="entr" presetSubtype="16" fill="hold" grpId="0" nodeType="afterEffect">
                                  <p:stCondLst>
                                    <p:cond delay="0"/>
                                  </p:stCondLst>
                                  <p:childTnLst>
                                    <p:set>
                                      <p:cBhvr>
                                        <p:cTn id="34" dur="1" fill="hold">
                                          <p:stCondLst>
                                            <p:cond delay="0"/>
                                          </p:stCondLst>
                                        </p:cTn>
                                        <p:tgtEl>
                                          <p:spTgt spid="70"/>
                                        </p:tgtEl>
                                        <p:attrNameLst>
                                          <p:attrName>style.visibility</p:attrName>
                                        </p:attrNameLst>
                                      </p:cBhvr>
                                      <p:to>
                                        <p:strVal val="visible"/>
                                      </p:to>
                                    </p:set>
                                    <p:anim calcmode="lin" valueType="num">
                                      <p:cBhvr>
                                        <p:cTn id="35" dur="500" fill="hold"/>
                                        <p:tgtEl>
                                          <p:spTgt spid="70"/>
                                        </p:tgtEl>
                                        <p:attrNameLst>
                                          <p:attrName>ppt_w</p:attrName>
                                        </p:attrNameLst>
                                      </p:cBhvr>
                                      <p:tavLst>
                                        <p:tav tm="0">
                                          <p:val>
                                            <p:fltVal val="0"/>
                                          </p:val>
                                        </p:tav>
                                        <p:tav tm="100000">
                                          <p:val>
                                            <p:strVal val="#ppt_w"/>
                                          </p:val>
                                        </p:tav>
                                      </p:tavLst>
                                    </p:anim>
                                    <p:anim calcmode="lin" valueType="num">
                                      <p:cBhvr>
                                        <p:cTn id="36" dur="500" fill="hold"/>
                                        <p:tgtEl>
                                          <p:spTgt spid="70"/>
                                        </p:tgtEl>
                                        <p:attrNameLst>
                                          <p:attrName>ppt_h</p:attrName>
                                        </p:attrNameLst>
                                      </p:cBhvr>
                                      <p:tavLst>
                                        <p:tav tm="0">
                                          <p:val>
                                            <p:fltVal val="0"/>
                                          </p:val>
                                        </p:tav>
                                        <p:tav tm="100000">
                                          <p:val>
                                            <p:strVal val="#ppt_h"/>
                                          </p:val>
                                        </p:tav>
                                      </p:tavLst>
                                    </p:anim>
                                    <p:animEffect transition="in" filter="fade">
                                      <p:cBhvr>
                                        <p:cTn id="37" dur="500"/>
                                        <p:tgtEl>
                                          <p:spTgt spid="70"/>
                                        </p:tgtEl>
                                      </p:cBhvr>
                                    </p:animEffect>
                                  </p:childTnLst>
                                </p:cTn>
                              </p:par>
                            </p:childTnLst>
                          </p:cTn>
                        </p:par>
                        <p:par>
                          <p:cTn id="38" fill="hold">
                            <p:stCondLst>
                              <p:cond delay="3500"/>
                            </p:stCondLst>
                            <p:childTnLst>
                              <p:par>
                                <p:cTn id="39" presetID="53" presetClass="entr" presetSubtype="16" fill="hold" grpId="0" nodeType="afterEffect">
                                  <p:stCondLst>
                                    <p:cond delay="0"/>
                                  </p:stCondLst>
                                  <p:childTnLst>
                                    <p:set>
                                      <p:cBhvr>
                                        <p:cTn id="40" dur="1" fill="hold">
                                          <p:stCondLst>
                                            <p:cond delay="0"/>
                                          </p:stCondLst>
                                        </p:cTn>
                                        <p:tgtEl>
                                          <p:spTgt spid="74"/>
                                        </p:tgtEl>
                                        <p:attrNameLst>
                                          <p:attrName>style.visibility</p:attrName>
                                        </p:attrNameLst>
                                      </p:cBhvr>
                                      <p:to>
                                        <p:strVal val="visible"/>
                                      </p:to>
                                    </p:set>
                                    <p:anim calcmode="lin" valueType="num">
                                      <p:cBhvr>
                                        <p:cTn id="41" dur="500" fill="hold"/>
                                        <p:tgtEl>
                                          <p:spTgt spid="74"/>
                                        </p:tgtEl>
                                        <p:attrNameLst>
                                          <p:attrName>ppt_w</p:attrName>
                                        </p:attrNameLst>
                                      </p:cBhvr>
                                      <p:tavLst>
                                        <p:tav tm="0">
                                          <p:val>
                                            <p:fltVal val="0"/>
                                          </p:val>
                                        </p:tav>
                                        <p:tav tm="100000">
                                          <p:val>
                                            <p:strVal val="#ppt_w"/>
                                          </p:val>
                                        </p:tav>
                                      </p:tavLst>
                                    </p:anim>
                                    <p:anim calcmode="lin" valueType="num">
                                      <p:cBhvr>
                                        <p:cTn id="42" dur="500" fill="hold"/>
                                        <p:tgtEl>
                                          <p:spTgt spid="74"/>
                                        </p:tgtEl>
                                        <p:attrNameLst>
                                          <p:attrName>ppt_h</p:attrName>
                                        </p:attrNameLst>
                                      </p:cBhvr>
                                      <p:tavLst>
                                        <p:tav tm="0">
                                          <p:val>
                                            <p:fltVal val="0"/>
                                          </p:val>
                                        </p:tav>
                                        <p:tav tm="100000">
                                          <p:val>
                                            <p:strVal val="#ppt_h"/>
                                          </p:val>
                                        </p:tav>
                                      </p:tavLst>
                                    </p:anim>
                                    <p:animEffect transition="in" filter="fade">
                                      <p:cBhvr>
                                        <p:cTn id="43"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7" grpId="0" animBg="1"/>
      <p:bldP spid="48" grpId="0" animBg="1"/>
      <p:bldP spid="58" grpId="0" animBg="1"/>
      <p:bldP spid="62" grpId="0"/>
      <p:bldP spid="66" grpId="0"/>
      <p:bldP spid="70" grpId="0"/>
      <p:bldP spid="7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Block Arc 4"/>
          <p:cNvSpPr/>
          <p:nvPr/>
        </p:nvSpPr>
        <p:spPr bwMode="auto">
          <a:xfrm rot="16200000">
            <a:off x="964706" y="2585758"/>
            <a:ext cx="2357308" cy="2357308"/>
          </a:xfrm>
          <a:prstGeom prst="blockArc">
            <a:avLst>
              <a:gd name="adj1" fmla="val 7271945"/>
              <a:gd name="adj2" fmla="val 21599980"/>
              <a:gd name="adj3" fmla="val 9680"/>
            </a:avLst>
          </a:prstGeom>
          <a:solidFill>
            <a:schemeClr val="accent1"/>
          </a:solidFill>
          <a:ln w="9525">
            <a:noFill/>
            <a:round/>
          </a:ln>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6" name="Block Arc 5"/>
          <p:cNvSpPr/>
          <p:nvPr/>
        </p:nvSpPr>
        <p:spPr bwMode="auto">
          <a:xfrm rot="16200000">
            <a:off x="3822049" y="2585759"/>
            <a:ext cx="2357308" cy="2357308"/>
          </a:xfrm>
          <a:prstGeom prst="blockArc">
            <a:avLst>
              <a:gd name="adj1" fmla="val 5331999"/>
              <a:gd name="adj2" fmla="val 21599980"/>
              <a:gd name="adj3" fmla="val 9680"/>
            </a:avLst>
          </a:prstGeom>
          <a:solidFill>
            <a:schemeClr val="accent2"/>
          </a:solidFill>
          <a:ln w="9525">
            <a:noFill/>
            <a:round/>
          </a:ln>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7" name="Block Arc 6"/>
          <p:cNvSpPr/>
          <p:nvPr/>
        </p:nvSpPr>
        <p:spPr bwMode="auto">
          <a:xfrm rot="16200000">
            <a:off x="6679393" y="2585759"/>
            <a:ext cx="2357308" cy="2357308"/>
          </a:xfrm>
          <a:prstGeom prst="blockArc">
            <a:avLst>
              <a:gd name="adj1" fmla="val 3379416"/>
              <a:gd name="adj2" fmla="val 21599980"/>
              <a:gd name="adj3" fmla="val 9680"/>
            </a:avLst>
          </a:prstGeom>
          <a:solidFill>
            <a:schemeClr val="accent3"/>
          </a:solidFill>
          <a:ln w="9525">
            <a:noFill/>
            <a:round/>
          </a:ln>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8" name="Block Arc 7"/>
          <p:cNvSpPr/>
          <p:nvPr/>
        </p:nvSpPr>
        <p:spPr bwMode="auto">
          <a:xfrm rot="16200000">
            <a:off x="9536736" y="2585758"/>
            <a:ext cx="2357308" cy="2357308"/>
          </a:xfrm>
          <a:prstGeom prst="blockArc">
            <a:avLst>
              <a:gd name="adj1" fmla="val 10636037"/>
              <a:gd name="adj2" fmla="val 21599980"/>
              <a:gd name="adj3" fmla="val 9680"/>
            </a:avLst>
          </a:prstGeom>
          <a:solidFill>
            <a:schemeClr val="accent4"/>
          </a:solidFill>
          <a:ln w="9525">
            <a:noFill/>
            <a:round/>
          </a:ln>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9" name="Freeform 83"/>
          <p:cNvSpPr/>
          <p:nvPr/>
        </p:nvSpPr>
        <p:spPr bwMode="auto">
          <a:xfrm>
            <a:off x="1786260" y="3443020"/>
            <a:ext cx="714211" cy="642790"/>
          </a:xfrm>
          <a:custGeom>
            <a:avLst/>
            <a:gdLst/>
            <a:ahLst/>
            <a:cxnLst>
              <a:cxn ang="0">
                <a:pos x="44" y="55"/>
              </a:cxn>
              <a:cxn ang="0">
                <a:pos x="37" y="55"/>
              </a:cxn>
              <a:cxn ang="0">
                <a:pos x="37" y="33"/>
              </a:cxn>
              <a:cxn ang="0">
                <a:pos x="45" y="33"/>
              </a:cxn>
              <a:cxn ang="0">
                <a:pos x="46" y="25"/>
              </a:cxn>
              <a:cxn ang="0">
                <a:pos x="37" y="25"/>
              </a:cxn>
              <a:cxn ang="0">
                <a:pos x="37" y="20"/>
              </a:cxn>
              <a:cxn ang="0">
                <a:pos x="42" y="16"/>
              </a:cxn>
              <a:cxn ang="0">
                <a:pos x="47" y="16"/>
              </a:cxn>
              <a:cxn ang="0">
                <a:pos x="47" y="9"/>
              </a:cxn>
              <a:cxn ang="0">
                <a:pos x="40" y="8"/>
              </a:cxn>
              <a:cxn ang="0">
                <a:pos x="29" y="19"/>
              </a:cxn>
              <a:cxn ang="0">
                <a:pos x="29" y="25"/>
              </a:cxn>
              <a:cxn ang="0">
                <a:pos x="21" y="25"/>
              </a:cxn>
              <a:cxn ang="0">
                <a:pos x="21" y="33"/>
              </a:cxn>
              <a:cxn ang="0">
                <a:pos x="29" y="33"/>
              </a:cxn>
              <a:cxn ang="0">
                <a:pos x="29" y="55"/>
              </a:cxn>
              <a:cxn ang="0">
                <a:pos x="10" y="55"/>
              </a:cxn>
              <a:cxn ang="0">
                <a:pos x="0" y="45"/>
              </a:cxn>
              <a:cxn ang="0">
                <a:pos x="0" y="10"/>
              </a:cxn>
              <a:cxn ang="0">
                <a:pos x="10" y="0"/>
              </a:cxn>
              <a:cxn ang="0">
                <a:pos x="44" y="0"/>
              </a:cxn>
              <a:cxn ang="0">
                <a:pos x="55" y="10"/>
              </a:cxn>
              <a:cxn ang="0">
                <a:pos x="55" y="45"/>
              </a:cxn>
              <a:cxn ang="0">
                <a:pos x="44" y="55"/>
              </a:cxn>
            </a:cxnLst>
            <a:rect l="0" t="0" r="r" b="b"/>
            <a:pathLst>
              <a:path w="55" h="55">
                <a:moveTo>
                  <a:pt x="44" y="55"/>
                </a:moveTo>
                <a:cubicBezTo>
                  <a:pt x="37" y="55"/>
                  <a:pt x="37" y="55"/>
                  <a:pt x="37" y="55"/>
                </a:cubicBezTo>
                <a:cubicBezTo>
                  <a:pt x="37" y="33"/>
                  <a:pt x="37" y="33"/>
                  <a:pt x="37" y="33"/>
                </a:cubicBezTo>
                <a:cubicBezTo>
                  <a:pt x="45" y="33"/>
                  <a:pt x="45" y="33"/>
                  <a:pt x="45" y="33"/>
                </a:cubicBezTo>
                <a:cubicBezTo>
                  <a:pt x="46" y="25"/>
                  <a:pt x="46" y="25"/>
                  <a:pt x="46" y="25"/>
                </a:cubicBezTo>
                <a:cubicBezTo>
                  <a:pt x="37" y="25"/>
                  <a:pt x="37" y="25"/>
                  <a:pt x="37" y="25"/>
                </a:cubicBezTo>
                <a:cubicBezTo>
                  <a:pt x="37" y="20"/>
                  <a:pt x="37" y="20"/>
                  <a:pt x="37" y="20"/>
                </a:cubicBezTo>
                <a:cubicBezTo>
                  <a:pt x="37" y="18"/>
                  <a:pt x="38" y="16"/>
                  <a:pt x="42" y="16"/>
                </a:cubicBezTo>
                <a:cubicBezTo>
                  <a:pt x="47" y="16"/>
                  <a:pt x="47" y="16"/>
                  <a:pt x="47" y="16"/>
                </a:cubicBezTo>
                <a:cubicBezTo>
                  <a:pt x="47" y="9"/>
                  <a:pt x="47" y="9"/>
                  <a:pt x="47" y="9"/>
                </a:cubicBezTo>
                <a:cubicBezTo>
                  <a:pt x="45" y="9"/>
                  <a:pt x="43" y="8"/>
                  <a:pt x="40" y="8"/>
                </a:cubicBezTo>
                <a:cubicBezTo>
                  <a:pt x="34" y="8"/>
                  <a:pt x="29" y="12"/>
                  <a:pt x="29" y="19"/>
                </a:cubicBezTo>
                <a:cubicBezTo>
                  <a:pt x="29" y="25"/>
                  <a:pt x="29" y="25"/>
                  <a:pt x="29" y="25"/>
                </a:cubicBezTo>
                <a:cubicBezTo>
                  <a:pt x="21" y="25"/>
                  <a:pt x="21" y="25"/>
                  <a:pt x="21" y="25"/>
                </a:cubicBezTo>
                <a:cubicBezTo>
                  <a:pt x="21" y="33"/>
                  <a:pt x="21" y="33"/>
                  <a:pt x="21" y="33"/>
                </a:cubicBezTo>
                <a:cubicBezTo>
                  <a:pt x="29" y="33"/>
                  <a:pt x="29" y="33"/>
                  <a:pt x="29" y="33"/>
                </a:cubicBezTo>
                <a:cubicBezTo>
                  <a:pt x="29" y="55"/>
                  <a:pt x="29" y="55"/>
                  <a:pt x="29" y="55"/>
                </a:cubicBezTo>
                <a:cubicBezTo>
                  <a:pt x="10" y="55"/>
                  <a:pt x="10" y="55"/>
                  <a:pt x="10" y="55"/>
                </a:cubicBezTo>
                <a:cubicBezTo>
                  <a:pt x="4" y="55"/>
                  <a:pt x="0" y="50"/>
                  <a:pt x="0" y="45"/>
                </a:cubicBezTo>
                <a:cubicBezTo>
                  <a:pt x="0" y="10"/>
                  <a:pt x="0" y="10"/>
                  <a:pt x="0" y="10"/>
                </a:cubicBezTo>
                <a:cubicBezTo>
                  <a:pt x="0" y="5"/>
                  <a:pt x="4" y="0"/>
                  <a:pt x="10" y="0"/>
                </a:cubicBezTo>
                <a:cubicBezTo>
                  <a:pt x="44" y="0"/>
                  <a:pt x="44" y="0"/>
                  <a:pt x="44" y="0"/>
                </a:cubicBezTo>
                <a:cubicBezTo>
                  <a:pt x="50" y="0"/>
                  <a:pt x="55" y="5"/>
                  <a:pt x="55" y="10"/>
                </a:cubicBezTo>
                <a:cubicBezTo>
                  <a:pt x="55" y="45"/>
                  <a:pt x="55" y="45"/>
                  <a:pt x="55" y="45"/>
                </a:cubicBezTo>
                <a:cubicBezTo>
                  <a:pt x="55" y="50"/>
                  <a:pt x="50" y="55"/>
                  <a:pt x="44" y="55"/>
                </a:cubicBezTo>
                <a:close/>
              </a:path>
            </a:pathLst>
          </a:custGeom>
          <a:solidFill>
            <a:schemeClr val="accent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0" name="Freeform 23"/>
          <p:cNvSpPr>
            <a:spLocks noChangeAspect="1" noEditPoints="1"/>
          </p:cNvSpPr>
          <p:nvPr/>
        </p:nvSpPr>
        <p:spPr bwMode="auto">
          <a:xfrm>
            <a:off x="4688015" y="3451727"/>
            <a:ext cx="625376" cy="625376"/>
          </a:xfrm>
          <a:custGeom>
            <a:avLst/>
            <a:gdLst/>
            <a:ahLst/>
            <a:cxnLst>
              <a:cxn ang="0">
                <a:pos x="62" y="51"/>
              </a:cxn>
              <a:cxn ang="0">
                <a:pos x="51" y="62"/>
              </a:cxn>
              <a:cxn ang="0">
                <a:pos x="12" y="62"/>
              </a:cxn>
              <a:cxn ang="0">
                <a:pos x="0" y="51"/>
              </a:cxn>
              <a:cxn ang="0">
                <a:pos x="0" y="12"/>
              </a:cxn>
              <a:cxn ang="0">
                <a:pos x="12" y="0"/>
              </a:cxn>
              <a:cxn ang="0">
                <a:pos x="51" y="0"/>
              </a:cxn>
              <a:cxn ang="0">
                <a:pos x="62" y="12"/>
              </a:cxn>
              <a:cxn ang="0">
                <a:pos x="62" y="51"/>
              </a:cxn>
              <a:cxn ang="0">
                <a:pos x="47" y="21"/>
              </a:cxn>
              <a:cxn ang="0">
                <a:pos x="51" y="16"/>
              </a:cxn>
              <a:cxn ang="0">
                <a:pos x="45" y="19"/>
              </a:cxn>
              <a:cxn ang="0">
                <a:pos x="39" y="16"/>
              </a:cxn>
              <a:cxn ang="0">
                <a:pos x="31" y="24"/>
              </a:cxn>
              <a:cxn ang="0">
                <a:pos x="31" y="26"/>
              </a:cxn>
              <a:cxn ang="0">
                <a:pos x="14" y="17"/>
              </a:cxn>
              <a:cxn ang="0">
                <a:pos x="12" y="22"/>
              </a:cxn>
              <a:cxn ang="0">
                <a:pos x="16" y="29"/>
              </a:cxn>
              <a:cxn ang="0">
                <a:pos x="12" y="28"/>
              </a:cxn>
              <a:cxn ang="0">
                <a:pos x="12" y="28"/>
              </a:cxn>
              <a:cxn ang="0">
                <a:pos x="19" y="36"/>
              </a:cxn>
              <a:cxn ang="0">
                <a:pos x="17" y="36"/>
              </a:cxn>
              <a:cxn ang="0">
                <a:pos x="15" y="36"/>
              </a:cxn>
              <a:cxn ang="0">
                <a:pos x="23" y="42"/>
              </a:cxn>
              <a:cxn ang="0">
                <a:pos x="13" y="46"/>
              </a:cxn>
              <a:cxn ang="0">
                <a:pos x="11" y="46"/>
              </a:cxn>
              <a:cxn ang="0">
                <a:pos x="24" y="49"/>
              </a:cxn>
              <a:cxn ang="0">
                <a:pos x="48" y="25"/>
              </a:cxn>
              <a:cxn ang="0">
                <a:pos x="48" y="24"/>
              </a:cxn>
              <a:cxn ang="0">
                <a:pos x="52" y="20"/>
              </a:cxn>
              <a:cxn ang="0">
                <a:pos x="47" y="21"/>
              </a:cxn>
            </a:cxnLst>
            <a:rect l="0" t="0" r="r" b="b"/>
            <a:pathLst>
              <a:path w="62" h="62">
                <a:moveTo>
                  <a:pt x="62" y="51"/>
                </a:moveTo>
                <a:cubicBezTo>
                  <a:pt x="62" y="57"/>
                  <a:pt x="57" y="62"/>
                  <a:pt x="51" y="62"/>
                </a:cubicBezTo>
                <a:cubicBezTo>
                  <a:pt x="12" y="62"/>
                  <a:pt x="12" y="62"/>
                  <a:pt x="12" y="62"/>
                </a:cubicBezTo>
                <a:cubicBezTo>
                  <a:pt x="6" y="62"/>
                  <a:pt x="0" y="57"/>
                  <a:pt x="0" y="51"/>
                </a:cubicBezTo>
                <a:cubicBezTo>
                  <a:pt x="0" y="12"/>
                  <a:pt x="0" y="12"/>
                  <a:pt x="0" y="12"/>
                </a:cubicBezTo>
                <a:cubicBezTo>
                  <a:pt x="0" y="6"/>
                  <a:pt x="6" y="0"/>
                  <a:pt x="12" y="0"/>
                </a:cubicBezTo>
                <a:cubicBezTo>
                  <a:pt x="51" y="0"/>
                  <a:pt x="51" y="0"/>
                  <a:pt x="51" y="0"/>
                </a:cubicBezTo>
                <a:cubicBezTo>
                  <a:pt x="57" y="0"/>
                  <a:pt x="62" y="6"/>
                  <a:pt x="62" y="12"/>
                </a:cubicBezTo>
                <a:lnTo>
                  <a:pt x="62" y="51"/>
                </a:lnTo>
                <a:close/>
                <a:moveTo>
                  <a:pt x="47" y="21"/>
                </a:moveTo>
                <a:cubicBezTo>
                  <a:pt x="49" y="20"/>
                  <a:pt x="50" y="18"/>
                  <a:pt x="51" y="16"/>
                </a:cubicBezTo>
                <a:cubicBezTo>
                  <a:pt x="49" y="17"/>
                  <a:pt x="47" y="18"/>
                  <a:pt x="45" y="19"/>
                </a:cubicBezTo>
                <a:cubicBezTo>
                  <a:pt x="44" y="17"/>
                  <a:pt x="42" y="16"/>
                  <a:pt x="39" y="16"/>
                </a:cubicBezTo>
                <a:cubicBezTo>
                  <a:pt x="35" y="16"/>
                  <a:pt x="31" y="20"/>
                  <a:pt x="31" y="24"/>
                </a:cubicBezTo>
                <a:cubicBezTo>
                  <a:pt x="31" y="25"/>
                  <a:pt x="31" y="26"/>
                  <a:pt x="31" y="26"/>
                </a:cubicBezTo>
                <a:cubicBezTo>
                  <a:pt x="24" y="26"/>
                  <a:pt x="18" y="23"/>
                  <a:pt x="14" y="17"/>
                </a:cubicBezTo>
                <a:cubicBezTo>
                  <a:pt x="13" y="19"/>
                  <a:pt x="12" y="20"/>
                  <a:pt x="12" y="22"/>
                </a:cubicBezTo>
                <a:cubicBezTo>
                  <a:pt x="12" y="25"/>
                  <a:pt x="14" y="27"/>
                  <a:pt x="16" y="29"/>
                </a:cubicBezTo>
                <a:cubicBezTo>
                  <a:pt x="15" y="29"/>
                  <a:pt x="13" y="28"/>
                  <a:pt x="12" y="28"/>
                </a:cubicBezTo>
                <a:cubicBezTo>
                  <a:pt x="12" y="28"/>
                  <a:pt x="12" y="28"/>
                  <a:pt x="12" y="28"/>
                </a:cubicBezTo>
                <a:cubicBezTo>
                  <a:pt x="12" y="32"/>
                  <a:pt x="15" y="35"/>
                  <a:pt x="19" y="36"/>
                </a:cubicBezTo>
                <a:cubicBezTo>
                  <a:pt x="18" y="36"/>
                  <a:pt x="18" y="36"/>
                  <a:pt x="17" y="36"/>
                </a:cubicBezTo>
                <a:cubicBezTo>
                  <a:pt x="16" y="36"/>
                  <a:pt x="16" y="36"/>
                  <a:pt x="15" y="36"/>
                </a:cubicBezTo>
                <a:cubicBezTo>
                  <a:pt x="16" y="39"/>
                  <a:pt x="20" y="42"/>
                  <a:pt x="23" y="42"/>
                </a:cubicBezTo>
                <a:cubicBezTo>
                  <a:pt x="20" y="44"/>
                  <a:pt x="17" y="46"/>
                  <a:pt x="13" y="46"/>
                </a:cubicBezTo>
                <a:cubicBezTo>
                  <a:pt x="12" y="46"/>
                  <a:pt x="11" y="46"/>
                  <a:pt x="11" y="46"/>
                </a:cubicBezTo>
                <a:cubicBezTo>
                  <a:pt x="14" y="48"/>
                  <a:pt x="19" y="49"/>
                  <a:pt x="24" y="49"/>
                </a:cubicBezTo>
                <a:cubicBezTo>
                  <a:pt x="39" y="49"/>
                  <a:pt x="48" y="36"/>
                  <a:pt x="48" y="25"/>
                </a:cubicBezTo>
                <a:cubicBezTo>
                  <a:pt x="48" y="25"/>
                  <a:pt x="48" y="25"/>
                  <a:pt x="48" y="24"/>
                </a:cubicBezTo>
                <a:cubicBezTo>
                  <a:pt x="49" y="23"/>
                  <a:pt x="51" y="22"/>
                  <a:pt x="52" y="20"/>
                </a:cubicBezTo>
                <a:cubicBezTo>
                  <a:pt x="50" y="20"/>
                  <a:pt x="49" y="21"/>
                  <a:pt x="47" y="21"/>
                </a:cubicBezTo>
                <a:close/>
              </a:path>
            </a:pathLst>
          </a:custGeom>
          <a:solidFill>
            <a:schemeClr val="accent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1" name="Freeform 141"/>
          <p:cNvSpPr>
            <a:spLocks noEditPoints="1"/>
          </p:cNvSpPr>
          <p:nvPr/>
        </p:nvSpPr>
        <p:spPr bwMode="auto">
          <a:xfrm>
            <a:off x="10369695" y="3453284"/>
            <a:ext cx="691403" cy="622262"/>
          </a:xfrm>
          <a:custGeom>
            <a:avLst/>
            <a:gdLst/>
            <a:ahLst/>
            <a:cxnLst>
              <a:cxn ang="0">
                <a:pos x="67" y="41"/>
              </a:cxn>
              <a:cxn ang="0">
                <a:pos x="59" y="48"/>
              </a:cxn>
              <a:cxn ang="0">
                <a:pos x="34" y="49"/>
              </a:cxn>
              <a:cxn ang="0">
                <a:pos x="8" y="48"/>
              </a:cxn>
              <a:cxn ang="0">
                <a:pos x="1" y="41"/>
              </a:cxn>
              <a:cxn ang="0">
                <a:pos x="0" y="25"/>
              </a:cxn>
              <a:cxn ang="0">
                <a:pos x="1" y="8"/>
              </a:cxn>
              <a:cxn ang="0">
                <a:pos x="8" y="1"/>
              </a:cxn>
              <a:cxn ang="0">
                <a:pos x="34" y="0"/>
              </a:cxn>
              <a:cxn ang="0">
                <a:pos x="59" y="1"/>
              </a:cxn>
              <a:cxn ang="0">
                <a:pos x="67" y="8"/>
              </a:cxn>
              <a:cxn ang="0">
                <a:pos x="68" y="25"/>
              </a:cxn>
              <a:cxn ang="0">
                <a:pos x="67" y="41"/>
              </a:cxn>
              <a:cxn ang="0">
                <a:pos x="47" y="23"/>
              </a:cxn>
              <a:cxn ang="0">
                <a:pos x="28" y="11"/>
              </a:cxn>
              <a:cxn ang="0">
                <a:pos x="25" y="10"/>
              </a:cxn>
              <a:cxn ang="0">
                <a:pos x="24" y="13"/>
              </a:cxn>
              <a:cxn ang="0">
                <a:pos x="24" y="37"/>
              </a:cxn>
              <a:cxn ang="0">
                <a:pos x="25" y="39"/>
              </a:cxn>
              <a:cxn ang="0">
                <a:pos x="26" y="39"/>
              </a:cxn>
              <a:cxn ang="0">
                <a:pos x="28" y="39"/>
              </a:cxn>
              <a:cxn ang="0">
                <a:pos x="47" y="27"/>
              </a:cxn>
              <a:cxn ang="0">
                <a:pos x="48" y="25"/>
              </a:cxn>
              <a:cxn ang="0">
                <a:pos x="47" y="23"/>
              </a:cxn>
            </a:cxnLst>
            <a:rect l="0" t="0" r="r" b="b"/>
            <a:pathLst>
              <a:path w="68" h="49">
                <a:moveTo>
                  <a:pt x="67" y="41"/>
                </a:moveTo>
                <a:cubicBezTo>
                  <a:pt x="66" y="45"/>
                  <a:pt x="63" y="48"/>
                  <a:pt x="59" y="48"/>
                </a:cubicBezTo>
                <a:cubicBezTo>
                  <a:pt x="51" y="49"/>
                  <a:pt x="42" y="49"/>
                  <a:pt x="34" y="49"/>
                </a:cubicBezTo>
                <a:cubicBezTo>
                  <a:pt x="25" y="49"/>
                  <a:pt x="17" y="49"/>
                  <a:pt x="8" y="48"/>
                </a:cubicBezTo>
                <a:cubicBezTo>
                  <a:pt x="5" y="48"/>
                  <a:pt x="2" y="45"/>
                  <a:pt x="1" y="41"/>
                </a:cubicBezTo>
                <a:cubicBezTo>
                  <a:pt x="0" y="36"/>
                  <a:pt x="0" y="30"/>
                  <a:pt x="0" y="25"/>
                </a:cubicBezTo>
                <a:cubicBezTo>
                  <a:pt x="0" y="19"/>
                  <a:pt x="0" y="14"/>
                  <a:pt x="1" y="8"/>
                </a:cubicBezTo>
                <a:cubicBezTo>
                  <a:pt x="2" y="5"/>
                  <a:pt x="5" y="2"/>
                  <a:pt x="8" y="1"/>
                </a:cubicBezTo>
                <a:cubicBezTo>
                  <a:pt x="17" y="0"/>
                  <a:pt x="25" y="0"/>
                  <a:pt x="34" y="0"/>
                </a:cubicBezTo>
                <a:cubicBezTo>
                  <a:pt x="42" y="0"/>
                  <a:pt x="51" y="0"/>
                  <a:pt x="59" y="1"/>
                </a:cubicBezTo>
                <a:cubicBezTo>
                  <a:pt x="63" y="2"/>
                  <a:pt x="66" y="5"/>
                  <a:pt x="67" y="8"/>
                </a:cubicBezTo>
                <a:cubicBezTo>
                  <a:pt x="68" y="14"/>
                  <a:pt x="68" y="19"/>
                  <a:pt x="68" y="25"/>
                </a:cubicBezTo>
                <a:cubicBezTo>
                  <a:pt x="68" y="30"/>
                  <a:pt x="68" y="36"/>
                  <a:pt x="67" y="41"/>
                </a:cubicBezTo>
                <a:close/>
                <a:moveTo>
                  <a:pt x="47" y="23"/>
                </a:moveTo>
                <a:cubicBezTo>
                  <a:pt x="28" y="11"/>
                  <a:pt x="28" y="11"/>
                  <a:pt x="28" y="11"/>
                </a:cubicBezTo>
                <a:cubicBezTo>
                  <a:pt x="27" y="10"/>
                  <a:pt x="26" y="10"/>
                  <a:pt x="25" y="10"/>
                </a:cubicBezTo>
                <a:cubicBezTo>
                  <a:pt x="25" y="11"/>
                  <a:pt x="24" y="12"/>
                  <a:pt x="24" y="13"/>
                </a:cubicBezTo>
                <a:cubicBezTo>
                  <a:pt x="24" y="37"/>
                  <a:pt x="24" y="37"/>
                  <a:pt x="24" y="37"/>
                </a:cubicBezTo>
                <a:cubicBezTo>
                  <a:pt x="24" y="38"/>
                  <a:pt x="25" y="39"/>
                  <a:pt x="25" y="39"/>
                </a:cubicBezTo>
                <a:cubicBezTo>
                  <a:pt x="26" y="39"/>
                  <a:pt x="26" y="39"/>
                  <a:pt x="26" y="39"/>
                </a:cubicBezTo>
                <a:cubicBezTo>
                  <a:pt x="27" y="39"/>
                  <a:pt x="27" y="39"/>
                  <a:pt x="28" y="39"/>
                </a:cubicBezTo>
                <a:cubicBezTo>
                  <a:pt x="47" y="27"/>
                  <a:pt x="47" y="27"/>
                  <a:pt x="47" y="27"/>
                </a:cubicBezTo>
                <a:cubicBezTo>
                  <a:pt x="48" y="26"/>
                  <a:pt x="48" y="26"/>
                  <a:pt x="48" y="25"/>
                </a:cubicBezTo>
                <a:cubicBezTo>
                  <a:pt x="48" y="24"/>
                  <a:pt x="48" y="23"/>
                  <a:pt x="47" y="23"/>
                </a:cubicBezTo>
                <a:close/>
              </a:path>
            </a:pathLst>
          </a:custGeom>
          <a:solidFill>
            <a:schemeClr val="accent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2" name="Freeform 104"/>
          <p:cNvSpPr>
            <a:spLocks noChangeAspect="1" noEditPoints="1"/>
          </p:cNvSpPr>
          <p:nvPr/>
        </p:nvSpPr>
        <p:spPr bwMode="auto">
          <a:xfrm>
            <a:off x="7546916" y="3453284"/>
            <a:ext cx="622262" cy="622262"/>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34" y="8"/>
              </a:cxn>
              <a:cxn ang="0">
                <a:pos x="24" y="8"/>
              </a:cxn>
              <a:cxn ang="0">
                <a:pos x="12" y="18"/>
              </a:cxn>
              <a:cxn ang="0">
                <a:pos x="20" y="26"/>
              </a:cxn>
              <a:cxn ang="0">
                <a:pos x="22" y="25"/>
              </a:cxn>
              <a:cxn ang="0">
                <a:pos x="21" y="27"/>
              </a:cxn>
              <a:cxn ang="0">
                <a:pos x="23" y="31"/>
              </a:cxn>
              <a:cxn ang="0">
                <a:pos x="13" y="33"/>
              </a:cxn>
              <a:cxn ang="0">
                <a:pos x="10" y="39"/>
              </a:cxn>
              <a:cxn ang="0">
                <a:pos x="20" y="46"/>
              </a:cxn>
              <a:cxn ang="0">
                <a:pos x="33" y="37"/>
              </a:cxn>
              <a:cxn ang="0">
                <a:pos x="26" y="26"/>
              </a:cxn>
              <a:cxn ang="0">
                <a:pos x="31" y="17"/>
              </a:cxn>
              <a:cxn ang="0">
                <a:pos x="28" y="10"/>
              </a:cxn>
              <a:cxn ang="0">
                <a:pos x="31" y="10"/>
              </a:cxn>
              <a:cxn ang="0">
                <a:pos x="34" y="8"/>
              </a:cxn>
              <a:cxn ang="0">
                <a:pos x="22" y="44"/>
              </a:cxn>
              <a:cxn ang="0">
                <a:pos x="14" y="38"/>
              </a:cxn>
              <a:cxn ang="0">
                <a:pos x="23" y="32"/>
              </a:cxn>
              <a:cxn ang="0">
                <a:pos x="24" y="32"/>
              </a:cxn>
              <a:cxn ang="0">
                <a:pos x="29" y="39"/>
              </a:cxn>
              <a:cxn ang="0">
                <a:pos x="22" y="44"/>
              </a:cxn>
              <a:cxn ang="0">
                <a:pos x="22" y="24"/>
              </a:cxn>
              <a:cxn ang="0">
                <a:pos x="16" y="15"/>
              </a:cxn>
              <a:cxn ang="0">
                <a:pos x="21" y="10"/>
              </a:cxn>
              <a:cxn ang="0">
                <a:pos x="27" y="19"/>
              </a:cxn>
              <a:cxn ang="0">
                <a:pos x="22" y="24"/>
              </a:cxn>
              <a:cxn ang="0">
                <a:pos x="45" y="26"/>
              </a:cxn>
              <a:cxn ang="0">
                <a:pos x="45" y="24"/>
              </a:cxn>
              <a:cxn ang="0">
                <a:pos x="41" y="24"/>
              </a:cxn>
              <a:cxn ang="0">
                <a:pos x="41" y="19"/>
              </a:cxn>
              <a:cxn ang="0">
                <a:pos x="39" y="19"/>
              </a:cxn>
              <a:cxn ang="0">
                <a:pos x="39" y="24"/>
              </a:cxn>
              <a:cxn ang="0">
                <a:pos x="34" y="24"/>
              </a:cxn>
              <a:cxn ang="0">
                <a:pos x="34" y="26"/>
              </a:cxn>
              <a:cxn ang="0">
                <a:pos x="39" y="26"/>
              </a:cxn>
              <a:cxn ang="0">
                <a:pos x="39" y="32"/>
              </a:cxn>
              <a:cxn ang="0">
                <a:pos x="41" y="32"/>
              </a:cxn>
              <a:cxn ang="0">
                <a:pos x="41" y="26"/>
              </a:cxn>
              <a:cxn ang="0">
                <a:pos x="45" y="26"/>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4"/>
                  <a:pt x="4" y="0"/>
                  <a:pt x="10" y="0"/>
                </a:cubicBezTo>
                <a:cubicBezTo>
                  <a:pt x="44" y="0"/>
                  <a:pt x="44" y="0"/>
                  <a:pt x="44" y="0"/>
                </a:cubicBezTo>
                <a:cubicBezTo>
                  <a:pt x="50" y="0"/>
                  <a:pt x="55" y="4"/>
                  <a:pt x="55" y="10"/>
                </a:cubicBezTo>
                <a:lnTo>
                  <a:pt x="55" y="44"/>
                </a:lnTo>
                <a:close/>
                <a:moveTo>
                  <a:pt x="34" y="8"/>
                </a:moveTo>
                <a:cubicBezTo>
                  <a:pt x="24" y="8"/>
                  <a:pt x="24" y="8"/>
                  <a:pt x="24" y="8"/>
                </a:cubicBezTo>
                <a:cubicBezTo>
                  <a:pt x="18" y="8"/>
                  <a:pt x="12" y="11"/>
                  <a:pt x="12" y="18"/>
                </a:cubicBezTo>
                <a:cubicBezTo>
                  <a:pt x="12" y="22"/>
                  <a:pt x="16" y="26"/>
                  <a:pt x="20" y="26"/>
                </a:cubicBezTo>
                <a:cubicBezTo>
                  <a:pt x="21" y="26"/>
                  <a:pt x="21" y="26"/>
                  <a:pt x="22" y="25"/>
                </a:cubicBezTo>
                <a:cubicBezTo>
                  <a:pt x="21" y="26"/>
                  <a:pt x="21" y="27"/>
                  <a:pt x="21" y="27"/>
                </a:cubicBezTo>
                <a:cubicBezTo>
                  <a:pt x="21" y="29"/>
                  <a:pt x="22" y="30"/>
                  <a:pt x="23" y="31"/>
                </a:cubicBezTo>
                <a:cubicBezTo>
                  <a:pt x="19" y="31"/>
                  <a:pt x="16" y="31"/>
                  <a:pt x="13" y="33"/>
                </a:cubicBezTo>
                <a:cubicBezTo>
                  <a:pt x="11" y="34"/>
                  <a:pt x="10" y="36"/>
                  <a:pt x="10" y="39"/>
                </a:cubicBezTo>
                <a:cubicBezTo>
                  <a:pt x="10" y="44"/>
                  <a:pt x="16" y="46"/>
                  <a:pt x="20" y="46"/>
                </a:cubicBezTo>
                <a:cubicBezTo>
                  <a:pt x="25" y="46"/>
                  <a:pt x="33" y="43"/>
                  <a:pt x="33" y="37"/>
                </a:cubicBezTo>
                <a:cubicBezTo>
                  <a:pt x="33" y="30"/>
                  <a:pt x="26" y="29"/>
                  <a:pt x="26" y="26"/>
                </a:cubicBezTo>
                <a:cubicBezTo>
                  <a:pt x="26" y="23"/>
                  <a:pt x="31" y="23"/>
                  <a:pt x="31" y="17"/>
                </a:cubicBezTo>
                <a:cubicBezTo>
                  <a:pt x="31" y="14"/>
                  <a:pt x="30" y="12"/>
                  <a:pt x="28" y="10"/>
                </a:cubicBezTo>
                <a:cubicBezTo>
                  <a:pt x="31" y="10"/>
                  <a:pt x="31" y="10"/>
                  <a:pt x="31" y="10"/>
                </a:cubicBezTo>
                <a:lnTo>
                  <a:pt x="34" y="8"/>
                </a:lnTo>
                <a:close/>
                <a:moveTo>
                  <a:pt x="22" y="44"/>
                </a:moveTo>
                <a:cubicBezTo>
                  <a:pt x="19" y="44"/>
                  <a:pt x="14" y="42"/>
                  <a:pt x="14" y="38"/>
                </a:cubicBezTo>
                <a:cubicBezTo>
                  <a:pt x="14" y="33"/>
                  <a:pt x="19" y="32"/>
                  <a:pt x="23" y="32"/>
                </a:cubicBezTo>
                <a:cubicBezTo>
                  <a:pt x="23" y="32"/>
                  <a:pt x="24" y="32"/>
                  <a:pt x="24" y="32"/>
                </a:cubicBezTo>
                <a:cubicBezTo>
                  <a:pt x="26" y="34"/>
                  <a:pt x="29" y="36"/>
                  <a:pt x="29" y="39"/>
                </a:cubicBezTo>
                <a:cubicBezTo>
                  <a:pt x="29" y="43"/>
                  <a:pt x="26" y="44"/>
                  <a:pt x="22" y="44"/>
                </a:cubicBezTo>
                <a:close/>
                <a:moveTo>
                  <a:pt x="22" y="24"/>
                </a:moveTo>
                <a:cubicBezTo>
                  <a:pt x="18" y="24"/>
                  <a:pt x="16" y="19"/>
                  <a:pt x="16" y="15"/>
                </a:cubicBezTo>
                <a:cubicBezTo>
                  <a:pt x="16" y="13"/>
                  <a:pt x="18" y="10"/>
                  <a:pt x="21" y="10"/>
                </a:cubicBezTo>
                <a:cubicBezTo>
                  <a:pt x="25" y="10"/>
                  <a:pt x="27" y="16"/>
                  <a:pt x="27" y="19"/>
                </a:cubicBezTo>
                <a:cubicBezTo>
                  <a:pt x="27" y="22"/>
                  <a:pt x="25" y="24"/>
                  <a:pt x="22" y="24"/>
                </a:cubicBezTo>
                <a:close/>
                <a:moveTo>
                  <a:pt x="45" y="26"/>
                </a:moveTo>
                <a:cubicBezTo>
                  <a:pt x="45" y="24"/>
                  <a:pt x="45" y="24"/>
                  <a:pt x="45" y="24"/>
                </a:cubicBezTo>
                <a:cubicBezTo>
                  <a:pt x="41" y="24"/>
                  <a:pt x="41" y="24"/>
                  <a:pt x="41" y="24"/>
                </a:cubicBezTo>
                <a:cubicBezTo>
                  <a:pt x="41" y="19"/>
                  <a:pt x="41" y="19"/>
                  <a:pt x="41" y="19"/>
                </a:cubicBezTo>
                <a:cubicBezTo>
                  <a:pt x="39" y="19"/>
                  <a:pt x="39" y="19"/>
                  <a:pt x="39" y="19"/>
                </a:cubicBezTo>
                <a:cubicBezTo>
                  <a:pt x="39" y="24"/>
                  <a:pt x="39" y="24"/>
                  <a:pt x="39" y="24"/>
                </a:cubicBezTo>
                <a:cubicBezTo>
                  <a:pt x="34" y="24"/>
                  <a:pt x="34" y="24"/>
                  <a:pt x="34" y="24"/>
                </a:cubicBezTo>
                <a:cubicBezTo>
                  <a:pt x="34" y="26"/>
                  <a:pt x="34" y="26"/>
                  <a:pt x="34" y="26"/>
                </a:cubicBezTo>
                <a:cubicBezTo>
                  <a:pt x="39" y="26"/>
                  <a:pt x="39" y="26"/>
                  <a:pt x="39" y="26"/>
                </a:cubicBezTo>
                <a:cubicBezTo>
                  <a:pt x="39" y="32"/>
                  <a:pt x="39" y="32"/>
                  <a:pt x="39" y="32"/>
                </a:cubicBezTo>
                <a:cubicBezTo>
                  <a:pt x="41" y="32"/>
                  <a:pt x="41" y="32"/>
                  <a:pt x="41" y="32"/>
                </a:cubicBezTo>
                <a:cubicBezTo>
                  <a:pt x="41" y="26"/>
                  <a:pt x="41" y="26"/>
                  <a:pt x="41" y="26"/>
                </a:cubicBezTo>
                <a:lnTo>
                  <a:pt x="45" y="26"/>
                </a:lnTo>
                <a:close/>
              </a:path>
            </a:pathLst>
          </a:custGeom>
          <a:solidFill>
            <a:schemeClr val="accent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grpSp>
        <p:nvGrpSpPr>
          <p:cNvPr id="13" name="Group 12"/>
          <p:cNvGrpSpPr/>
          <p:nvPr/>
        </p:nvGrpSpPr>
        <p:grpSpPr>
          <a:xfrm>
            <a:off x="754700" y="5242254"/>
            <a:ext cx="2777318" cy="1170692"/>
            <a:chOff x="1470392" y="3790950"/>
            <a:chExt cx="1975090" cy="832538"/>
          </a:xfrm>
        </p:grpSpPr>
        <p:sp>
          <p:nvSpPr>
            <p:cNvPr id="14" name="TextBox 13"/>
            <p:cNvSpPr txBox="1"/>
            <p:nvPr/>
          </p:nvSpPr>
          <p:spPr>
            <a:xfrm>
              <a:off x="1470392" y="3976894"/>
              <a:ext cx="1975090" cy="646594"/>
            </a:xfrm>
            <a:prstGeom prst="rect">
              <a:avLst/>
            </a:prstGeom>
            <a:noFill/>
          </p:spPr>
          <p:txBody>
            <a:bodyPr wrap="square" lIns="0" tIns="0" rIns="0" bIns="0" rtlCol="0">
              <a:spAutoFit/>
            </a:bodyPr>
            <a:lstStyle/>
            <a:p>
              <a:pPr algn="ctr" defTabSz="1285875">
                <a:spcBef>
                  <a:spcPct val="20000"/>
                </a:spcBef>
                <a:defRPr/>
              </a:pPr>
              <a:r>
                <a:rPr lang="en-US" sz="1475" dirty="0">
                  <a:solidFill>
                    <a:schemeClr val="tx1">
                      <a:lumMod val="50000"/>
                      <a:lumOff val="50000"/>
                    </a:schemeClr>
                  </a:solidFill>
                  <a:latin typeface="印品黑体" panose="00000500000000000000" pitchFamily="2" charset="-122"/>
                </a:rPr>
                <a:t>There are many variations of the passage of lorem ipsum available  majority have suffered alteration </a:t>
              </a:r>
            </a:p>
          </p:txBody>
        </p:sp>
        <p:sp>
          <p:nvSpPr>
            <p:cNvPr id="15" name="Rectangle 14"/>
            <p:cNvSpPr/>
            <p:nvPr/>
          </p:nvSpPr>
          <p:spPr>
            <a:xfrm>
              <a:off x="1784782" y="3790950"/>
              <a:ext cx="1346312" cy="215501"/>
            </a:xfrm>
            <a:prstGeom prst="rect">
              <a:avLst/>
            </a:prstGeom>
          </p:spPr>
          <p:txBody>
            <a:bodyPr wrap="none" lIns="0" tIns="0" rIns="0" bIns="0">
              <a:spAutoFit/>
            </a:bodyPr>
            <a:lstStyle/>
            <a:p>
              <a:pPr algn="ctr"/>
              <a:r>
                <a:rPr lang="en-US" sz="1970" b="1" dirty="0">
                  <a:solidFill>
                    <a:schemeClr val="accent1"/>
                  </a:solidFill>
                  <a:latin typeface="印品黑体" panose="00000500000000000000" pitchFamily="2" charset="-122"/>
                </a:rPr>
                <a:t>Title Goes Here</a:t>
              </a:r>
            </a:p>
          </p:txBody>
        </p:sp>
      </p:grpSp>
      <p:grpSp>
        <p:nvGrpSpPr>
          <p:cNvPr id="16" name="Group 15"/>
          <p:cNvGrpSpPr/>
          <p:nvPr/>
        </p:nvGrpSpPr>
        <p:grpSpPr>
          <a:xfrm>
            <a:off x="3612043" y="5242254"/>
            <a:ext cx="2777318" cy="1170692"/>
            <a:chOff x="1470392" y="3790950"/>
            <a:chExt cx="1975090" cy="832538"/>
          </a:xfrm>
        </p:grpSpPr>
        <p:sp>
          <p:nvSpPr>
            <p:cNvPr id="17" name="TextBox 16"/>
            <p:cNvSpPr txBox="1"/>
            <p:nvPr/>
          </p:nvSpPr>
          <p:spPr>
            <a:xfrm>
              <a:off x="1470392" y="3976894"/>
              <a:ext cx="1975090" cy="646594"/>
            </a:xfrm>
            <a:prstGeom prst="rect">
              <a:avLst/>
            </a:prstGeom>
            <a:noFill/>
          </p:spPr>
          <p:txBody>
            <a:bodyPr wrap="square" lIns="0" tIns="0" rIns="0" bIns="0" rtlCol="0">
              <a:spAutoFit/>
            </a:bodyPr>
            <a:lstStyle/>
            <a:p>
              <a:pPr algn="ctr" defTabSz="1285875">
                <a:spcBef>
                  <a:spcPct val="20000"/>
                </a:spcBef>
                <a:defRPr/>
              </a:pPr>
              <a:r>
                <a:rPr lang="en-US" sz="1475" dirty="0">
                  <a:solidFill>
                    <a:schemeClr val="tx1">
                      <a:lumMod val="50000"/>
                      <a:lumOff val="50000"/>
                    </a:schemeClr>
                  </a:solidFill>
                  <a:latin typeface="印品黑体" panose="00000500000000000000" pitchFamily="2" charset="-122"/>
                </a:rPr>
                <a:t>There are many variations of the passage of lorem ipsum available  majority have suffered alteration </a:t>
              </a:r>
            </a:p>
          </p:txBody>
        </p:sp>
        <p:sp>
          <p:nvSpPr>
            <p:cNvPr id="18" name="Rectangle 17"/>
            <p:cNvSpPr/>
            <p:nvPr/>
          </p:nvSpPr>
          <p:spPr>
            <a:xfrm>
              <a:off x="1784782" y="3790950"/>
              <a:ext cx="1346312" cy="215501"/>
            </a:xfrm>
            <a:prstGeom prst="rect">
              <a:avLst/>
            </a:prstGeom>
          </p:spPr>
          <p:txBody>
            <a:bodyPr wrap="none" lIns="0" tIns="0" rIns="0" bIns="0">
              <a:spAutoFit/>
            </a:bodyPr>
            <a:lstStyle/>
            <a:p>
              <a:pPr algn="ctr"/>
              <a:r>
                <a:rPr lang="en-US" sz="1970" b="1" dirty="0">
                  <a:solidFill>
                    <a:schemeClr val="accent2"/>
                  </a:solidFill>
                  <a:latin typeface="印品黑体" panose="00000500000000000000" pitchFamily="2" charset="-122"/>
                </a:rPr>
                <a:t>Title Goes Here</a:t>
              </a:r>
            </a:p>
          </p:txBody>
        </p:sp>
      </p:grpSp>
      <p:grpSp>
        <p:nvGrpSpPr>
          <p:cNvPr id="19" name="Group 18"/>
          <p:cNvGrpSpPr/>
          <p:nvPr/>
        </p:nvGrpSpPr>
        <p:grpSpPr>
          <a:xfrm>
            <a:off x="6469386" y="5242254"/>
            <a:ext cx="2777318" cy="1170692"/>
            <a:chOff x="1470392" y="3790950"/>
            <a:chExt cx="1975090" cy="832538"/>
          </a:xfrm>
        </p:grpSpPr>
        <p:sp>
          <p:nvSpPr>
            <p:cNvPr id="20" name="TextBox 19"/>
            <p:cNvSpPr txBox="1"/>
            <p:nvPr/>
          </p:nvSpPr>
          <p:spPr>
            <a:xfrm>
              <a:off x="1470392" y="3976894"/>
              <a:ext cx="1975090" cy="646594"/>
            </a:xfrm>
            <a:prstGeom prst="rect">
              <a:avLst/>
            </a:prstGeom>
            <a:noFill/>
          </p:spPr>
          <p:txBody>
            <a:bodyPr wrap="square" lIns="0" tIns="0" rIns="0" bIns="0" rtlCol="0">
              <a:spAutoFit/>
            </a:bodyPr>
            <a:lstStyle/>
            <a:p>
              <a:pPr algn="ctr" defTabSz="1285875">
                <a:spcBef>
                  <a:spcPct val="20000"/>
                </a:spcBef>
                <a:defRPr/>
              </a:pPr>
              <a:r>
                <a:rPr lang="en-US" sz="1475" dirty="0">
                  <a:solidFill>
                    <a:schemeClr val="tx1">
                      <a:lumMod val="50000"/>
                      <a:lumOff val="50000"/>
                    </a:schemeClr>
                  </a:solidFill>
                  <a:latin typeface="印品黑体" panose="00000500000000000000" pitchFamily="2" charset="-122"/>
                </a:rPr>
                <a:t>There are many variations of the passage of lorem ipsum available  majority have suffered alteration </a:t>
              </a:r>
            </a:p>
          </p:txBody>
        </p:sp>
        <p:sp>
          <p:nvSpPr>
            <p:cNvPr id="21" name="Rectangle 20"/>
            <p:cNvSpPr/>
            <p:nvPr/>
          </p:nvSpPr>
          <p:spPr>
            <a:xfrm>
              <a:off x="1784782" y="3790950"/>
              <a:ext cx="1346312" cy="215501"/>
            </a:xfrm>
            <a:prstGeom prst="rect">
              <a:avLst/>
            </a:prstGeom>
          </p:spPr>
          <p:txBody>
            <a:bodyPr wrap="none" lIns="0" tIns="0" rIns="0" bIns="0">
              <a:spAutoFit/>
            </a:bodyPr>
            <a:lstStyle/>
            <a:p>
              <a:pPr algn="ctr"/>
              <a:r>
                <a:rPr lang="en-US" sz="1970" b="1" dirty="0">
                  <a:solidFill>
                    <a:schemeClr val="accent3"/>
                  </a:solidFill>
                  <a:latin typeface="印品黑体" panose="00000500000000000000" pitchFamily="2" charset="-122"/>
                </a:rPr>
                <a:t>Title Goes Here</a:t>
              </a:r>
            </a:p>
          </p:txBody>
        </p:sp>
      </p:grpSp>
      <p:grpSp>
        <p:nvGrpSpPr>
          <p:cNvPr id="22" name="Group 21"/>
          <p:cNvGrpSpPr/>
          <p:nvPr/>
        </p:nvGrpSpPr>
        <p:grpSpPr>
          <a:xfrm>
            <a:off x="9326731" y="5242254"/>
            <a:ext cx="2777318" cy="1170692"/>
            <a:chOff x="1470392" y="3790950"/>
            <a:chExt cx="1975090" cy="832538"/>
          </a:xfrm>
        </p:grpSpPr>
        <p:sp>
          <p:nvSpPr>
            <p:cNvPr id="23" name="TextBox 22"/>
            <p:cNvSpPr txBox="1"/>
            <p:nvPr/>
          </p:nvSpPr>
          <p:spPr>
            <a:xfrm>
              <a:off x="1470392" y="3976894"/>
              <a:ext cx="1975090" cy="646594"/>
            </a:xfrm>
            <a:prstGeom prst="rect">
              <a:avLst/>
            </a:prstGeom>
            <a:noFill/>
          </p:spPr>
          <p:txBody>
            <a:bodyPr wrap="square" lIns="0" tIns="0" rIns="0" bIns="0" rtlCol="0">
              <a:spAutoFit/>
            </a:bodyPr>
            <a:lstStyle/>
            <a:p>
              <a:pPr algn="ctr" defTabSz="1285875">
                <a:spcBef>
                  <a:spcPct val="20000"/>
                </a:spcBef>
                <a:defRPr/>
              </a:pPr>
              <a:r>
                <a:rPr lang="en-US" sz="1475" dirty="0">
                  <a:solidFill>
                    <a:schemeClr val="tx1">
                      <a:lumMod val="50000"/>
                      <a:lumOff val="50000"/>
                    </a:schemeClr>
                  </a:solidFill>
                  <a:latin typeface="印品黑体" panose="00000500000000000000" pitchFamily="2" charset="-122"/>
                </a:rPr>
                <a:t>There are many variations of the passage of lorem ipsum available  majority have suffered alteration </a:t>
              </a:r>
            </a:p>
          </p:txBody>
        </p:sp>
        <p:sp>
          <p:nvSpPr>
            <p:cNvPr id="24" name="Rectangle 23"/>
            <p:cNvSpPr/>
            <p:nvPr/>
          </p:nvSpPr>
          <p:spPr>
            <a:xfrm>
              <a:off x="1784782" y="3790950"/>
              <a:ext cx="1346312" cy="215501"/>
            </a:xfrm>
            <a:prstGeom prst="rect">
              <a:avLst/>
            </a:prstGeom>
          </p:spPr>
          <p:txBody>
            <a:bodyPr wrap="none" lIns="0" tIns="0" rIns="0" bIns="0">
              <a:spAutoFit/>
            </a:bodyPr>
            <a:lstStyle/>
            <a:p>
              <a:pPr algn="ctr"/>
              <a:r>
                <a:rPr lang="en-US" sz="1970" b="1" dirty="0">
                  <a:solidFill>
                    <a:schemeClr val="accent4"/>
                  </a:solidFill>
                  <a:latin typeface="印品黑体" panose="00000500000000000000" pitchFamily="2" charset="-122"/>
                </a:rPr>
                <a:t>Title Goes Here</a:t>
              </a:r>
            </a:p>
          </p:txBody>
        </p:sp>
      </p:grpSp>
      <p:sp>
        <p:nvSpPr>
          <p:cNvPr id="25" name="文本框 24"/>
          <p:cNvSpPr txBox="1"/>
          <p:nvPr/>
        </p:nvSpPr>
        <p:spPr>
          <a:xfrm>
            <a:off x="4536641"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p>
        </p:txBody>
      </p:sp>
      <p:sp>
        <p:nvSpPr>
          <p:cNvPr id="26" name="文本框 25"/>
          <p:cNvSpPr txBox="1"/>
          <p:nvPr/>
        </p:nvSpPr>
        <p:spPr>
          <a:xfrm>
            <a:off x="5048800"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103" name="Picture 102" descr="118-苏州大学-img3.jpg"/>
          <p:cNvPicPr>
            <a:picLocks noChangeAspect="1"/>
          </p:cNvPicPr>
          <p:nvPr/>
        </p:nvPicPr>
        <p:blipFill>
          <a:blip r:embed="rId11"/>
          <a:stretch>
            <a:fillRect/>
          </a:stretch>
        </p:blipFill>
        <p:spPr>
          <a:xfrm>
            <a:off x="0" y="-694321"/>
            <a:ext cx="12858750" cy="8036719"/>
          </a:xfrm>
          <a:prstGeom prst="rect">
            <a:avLst/>
          </a:prstGeom>
        </p:spPr>
      </p:pic>
      <p:sp>
        <p:nvSpPr>
          <p:cNvPr id="28" name="矩形 27">
            <a:extLst>
              <a:ext uri="{FF2B5EF4-FFF2-40B4-BE49-F238E27FC236}">
                <a16:creationId xmlns:a16="http://schemas.microsoft.com/office/drawing/2014/main" id="{726FD8F1-9AC9-EC82-8EF9-BD06280662CE}"/>
              </a:ext>
            </a:extLst>
          </p:cNvPr>
          <p:cNvSpPr/>
          <p:nvPr/>
        </p:nvSpPr>
        <p:spPr>
          <a:xfrm>
            <a:off x="0" y="3378431"/>
            <a:ext cx="12858750" cy="2614158"/>
          </a:xfrm>
          <a:prstGeom prst="rect">
            <a:avLst/>
          </a:prstGeom>
          <a:solidFill>
            <a:srgbClr val="6B0811">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ndParaRPr>
          </a:p>
        </p:txBody>
      </p:sp>
      <p:sp>
        <p:nvSpPr>
          <p:cNvPr id="29" name="文本框 28">
            <a:extLst>
              <a:ext uri="{FF2B5EF4-FFF2-40B4-BE49-F238E27FC236}">
                <a16:creationId xmlns:a16="http://schemas.microsoft.com/office/drawing/2014/main" id="{26B76326-465C-F97C-4387-3376E9C445F4}"/>
              </a:ext>
            </a:extLst>
          </p:cNvPr>
          <p:cNvSpPr txBox="1"/>
          <p:nvPr>
            <p:custDataLst>
              <p:tags r:id="rId2"/>
            </p:custDataLst>
          </p:nvPr>
        </p:nvSpPr>
        <p:spPr>
          <a:xfrm>
            <a:off x="3482496" y="4429468"/>
            <a:ext cx="1005083" cy="648960"/>
          </a:xfrm>
          <a:prstGeom prst="rect">
            <a:avLst/>
          </a:prstGeom>
          <a:noFill/>
        </p:spPr>
        <p:txBody>
          <a:bodyPr wrap="none" lIns="0" tIns="0" rIns="0" bIns="0">
            <a:spAutoFit/>
          </a:bodyPr>
          <a:lstStyle/>
          <a:p>
            <a:pPr>
              <a:defRPr/>
            </a:pPr>
            <a:r>
              <a:rPr lang="en-US" altLang="zh-CN" sz="337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P</a:t>
            </a:r>
            <a:r>
              <a:rPr lang="en-US" altLang="zh-CN" sz="421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art</a:t>
            </a:r>
            <a:endParaRPr lang="zh-CN" altLang="en-US" sz="12125" dirty="0">
              <a:solidFill>
                <a:srgbClr val="FFFFFF"/>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30" name="矩形 29">
            <a:extLst>
              <a:ext uri="{FF2B5EF4-FFF2-40B4-BE49-F238E27FC236}">
                <a16:creationId xmlns:a16="http://schemas.microsoft.com/office/drawing/2014/main" id="{4A3C7C77-450A-ACB8-BFCD-B08629CB2CC9}"/>
              </a:ext>
            </a:extLst>
          </p:cNvPr>
          <p:cNvSpPr/>
          <p:nvPr>
            <p:custDataLst>
              <p:tags r:id="rId3"/>
            </p:custDataLst>
          </p:nvPr>
        </p:nvSpPr>
        <p:spPr>
          <a:xfrm>
            <a:off x="6225131" y="3976365"/>
            <a:ext cx="6633266" cy="1205376"/>
          </a:xfrm>
          <a:prstGeom prst="rect">
            <a:avLst/>
          </a:prstGeom>
          <a:solidFill>
            <a:srgbClr val="55060E"/>
          </a:solidFill>
          <a:ln w="12700" cap="flat" cmpd="sng" algn="ctr">
            <a:noFill/>
            <a:prstDash val="solid"/>
            <a:miter lim="800000"/>
          </a:ln>
          <a:effectLst/>
        </p:spPr>
        <p:txBody>
          <a:bodyPr lIns="341681" rIns="949115" anchor="ctr"/>
          <a:lstStyle/>
          <a:p>
            <a:pPr>
              <a:lnSpc>
                <a:spcPct val="130000"/>
              </a:lnSpc>
              <a:defRPr/>
            </a:pPr>
            <a:endParaRPr lang="zh-CN" altLang="en-US" sz="1475" kern="0" dirty="0">
              <a:solidFill>
                <a:prstClr val="black">
                  <a:lumMod val="50000"/>
                  <a:lumOff val="50000"/>
                </a:prstClr>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32" name="文本框 14">
            <a:extLst>
              <a:ext uri="{FF2B5EF4-FFF2-40B4-BE49-F238E27FC236}">
                <a16:creationId xmlns:a16="http://schemas.microsoft.com/office/drawing/2014/main" id="{0080649E-7C84-FF86-B644-A08DAD97DB80}"/>
              </a:ext>
            </a:extLst>
          </p:cNvPr>
          <p:cNvSpPr txBox="1">
            <a:spLocks noChangeArrowheads="1"/>
          </p:cNvSpPr>
          <p:nvPr>
            <p:custDataLst>
              <p:tags r:id="rId4"/>
            </p:custDataLst>
          </p:nvPr>
        </p:nvSpPr>
        <p:spPr bwMode="auto">
          <a:xfrm>
            <a:off x="4574077" y="3781578"/>
            <a:ext cx="1522853" cy="1558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12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03</a:t>
            </a:r>
            <a:endParaRPr lang="zh-CN" altLang="en-US" sz="10125" dirty="0">
              <a:solidFill>
                <a:srgbClr val="FFFFFF"/>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33" name="标题 5">
            <a:extLst>
              <a:ext uri="{FF2B5EF4-FFF2-40B4-BE49-F238E27FC236}">
                <a16:creationId xmlns:a16="http://schemas.microsoft.com/office/drawing/2014/main" id="{1F1E0089-7F39-1ACA-258E-F85905942BA3}"/>
              </a:ext>
            </a:extLst>
          </p:cNvPr>
          <p:cNvSpPr txBox="1"/>
          <p:nvPr>
            <p:custDataLst>
              <p:tags r:id="rId5"/>
            </p:custDataLst>
          </p:nvPr>
        </p:nvSpPr>
        <p:spPr>
          <a:xfrm>
            <a:off x="6631398" y="4209517"/>
            <a:ext cx="4257961" cy="553870"/>
          </a:xfrm>
          <a:prstGeom prst="rect">
            <a:avLst/>
          </a:prstGeom>
          <a:noFill/>
        </p:spPr>
        <p:txBody>
          <a:bodyPr wrap="square" lIns="0" tIns="0" rIns="0" bIns="0" anchor="t" anchorCtr="0">
            <a:spAutoFit/>
          </a:bodyPr>
          <a:lstStyle>
            <a:lvl1pPr algn="ctr">
              <a:lnSpc>
                <a:spcPct val="90000"/>
              </a:lnSpc>
              <a:spcBef>
                <a:spcPct val="0"/>
              </a:spcBef>
              <a:buNone/>
              <a:defRPr sz="4000">
                <a:latin typeface="+mj-lt"/>
                <a:ea typeface="+mj-ea"/>
                <a:cs typeface="+mj-cs"/>
              </a:defRPr>
            </a:lvl1pPr>
          </a:lstStyle>
          <a:p>
            <a:pPr algn="l">
              <a:defRPr/>
            </a:pPr>
            <a:r>
              <a:rPr lang="zh-CN" altLang="en-US" sz="4000" kern="0" dirty="0">
                <a:solidFill>
                  <a:schemeClr val="bg1"/>
                </a:solidFill>
                <a:latin typeface="印品黑体" panose="00000500000000000000" pitchFamily="2" charset="-122"/>
                <a:ea typeface="印品黑体" panose="00000500000000000000" pitchFamily="2" charset="-122"/>
                <a:sym typeface="Arial" panose="020B0604020202020204" pitchFamily="34" charset="0"/>
              </a:rPr>
              <a:t>请替换文字内容</a:t>
            </a:r>
          </a:p>
        </p:txBody>
      </p:sp>
      <p:sp>
        <p:nvSpPr>
          <p:cNvPr id="34" name="文本占位符 6">
            <a:extLst>
              <a:ext uri="{FF2B5EF4-FFF2-40B4-BE49-F238E27FC236}">
                <a16:creationId xmlns:a16="http://schemas.microsoft.com/office/drawing/2014/main" id="{769BCB17-6AFB-56BB-B6E8-0A4FBB4A4E63}"/>
              </a:ext>
            </a:extLst>
          </p:cNvPr>
          <p:cNvSpPr txBox="1"/>
          <p:nvPr>
            <p:custDataLst>
              <p:tags r:id="rId6"/>
            </p:custDataLst>
          </p:nvPr>
        </p:nvSpPr>
        <p:spPr>
          <a:xfrm>
            <a:off x="6631398" y="4786691"/>
            <a:ext cx="4257961" cy="221599"/>
          </a:xfrm>
          <a:prstGeom prst="rect">
            <a:avLst/>
          </a:prstGeom>
          <a:noFill/>
        </p:spPr>
        <p:txBody>
          <a:bodyPr wrap="square" lIns="0" tIns="0" rIns="0" bIns="0" anchor="t" anchorCtr="0">
            <a:spAutoFit/>
          </a:bodyPr>
          <a:lstStyle>
            <a:lvl1pPr indent="0" algn="ctr">
              <a:lnSpc>
                <a:spcPct val="90000"/>
              </a:lnSpc>
              <a:spcBef>
                <a:spcPts val="1000"/>
              </a:spcBef>
              <a:buFont typeface="Arial" panose="020B0604020202020204" pitchFamily="34" charset="0"/>
              <a:buNone/>
              <a:defRPr sz="1600" baseline="0">
                <a:solidFill>
                  <a:schemeClr val="bg1">
                    <a:lumMod val="50000"/>
                  </a:schemeClr>
                </a:solidFill>
              </a:defRPr>
            </a:lvl1pPr>
            <a:lvl2pPr indent="0">
              <a:lnSpc>
                <a:spcPct val="90000"/>
              </a:lnSpc>
              <a:spcBef>
                <a:spcPts val="500"/>
              </a:spcBef>
              <a:buFont typeface="Arial" panose="020B0604020202020204" pitchFamily="34" charset="0"/>
              <a:buNone/>
              <a:defRPr sz="2000">
                <a:solidFill>
                  <a:schemeClr val="tx1">
                    <a:tint val="75000"/>
                  </a:schemeClr>
                </a:solidFill>
              </a:defRPr>
            </a:lvl2pPr>
            <a:lvl3pPr indent="0">
              <a:lnSpc>
                <a:spcPct val="90000"/>
              </a:lnSpc>
              <a:spcBef>
                <a:spcPts val="500"/>
              </a:spcBef>
              <a:buFont typeface="Arial" panose="020B0604020202020204" pitchFamily="34" charset="0"/>
              <a:buNone/>
              <a:defRPr>
                <a:solidFill>
                  <a:schemeClr val="tx1">
                    <a:tint val="75000"/>
                  </a:schemeClr>
                </a:solidFill>
              </a:defRPr>
            </a:lvl3pPr>
            <a:lvl4pPr indent="0">
              <a:lnSpc>
                <a:spcPct val="90000"/>
              </a:lnSpc>
              <a:spcBef>
                <a:spcPts val="500"/>
              </a:spcBef>
              <a:buFont typeface="Arial" panose="020B0604020202020204" pitchFamily="34" charset="0"/>
              <a:buNone/>
              <a:defRPr sz="1600">
                <a:solidFill>
                  <a:schemeClr val="tx1">
                    <a:tint val="75000"/>
                  </a:schemeClr>
                </a:solidFill>
              </a:defRPr>
            </a:lvl4pPr>
            <a:lvl5pPr indent="0">
              <a:lnSpc>
                <a:spcPct val="90000"/>
              </a:lnSpc>
              <a:spcBef>
                <a:spcPts val="500"/>
              </a:spcBef>
              <a:buFont typeface="Arial" panose="020B0604020202020204" pitchFamily="34" charset="0"/>
              <a:buNone/>
              <a:defRPr sz="1600">
                <a:solidFill>
                  <a:schemeClr val="tx1">
                    <a:tint val="75000"/>
                  </a:schemeClr>
                </a:solidFill>
              </a:defRPr>
            </a:lvl5pPr>
            <a:lvl6pPr indent="0">
              <a:lnSpc>
                <a:spcPct val="90000"/>
              </a:lnSpc>
              <a:spcBef>
                <a:spcPts val="500"/>
              </a:spcBef>
              <a:buFont typeface="Arial" panose="020B0604020202020204" pitchFamily="34" charset="0"/>
              <a:buNone/>
              <a:defRPr sz="1600">
                <a:solidFill>
                  <a:schemeClr val="tx1">
                    <a:tint val="75000"/>
                  </a:schemeClr>
                </a:solidFill>
              </a:defRPr>
            </a:lvl6pPr>
            <a:lvl7pPr indent="0">
              <a:lnSpc>
                <a:spcPct val="90000"/>
              </a:lnSpc>
              <a:spcBef>
                <a:spcPts val="500"/>
              </a:spcBef>
              <a:buFont typeface="Arial" panose="020B0604020202020204" pitchFamily="34" charset="0"/>
              <a:buNone/>
              <a:defRPr sz="1600">
                <a:solidFill>
                  <a:schemeClr val="tx1">
                    <a:tint val="75000"/>
                  </a:schemeClr>
                </a:solidFill>
              </a:defRPr>
            </a:lvl7pPr>
            <a:lvl8pPr indent="0">
              <a:lnSpc>
                <a:spcPct val="90000"/>
              </a:lnSpc>
              <a:spcBef>
                <a:spcPts val="500"/>
              </a:spcBef>
              <a:buFont typeface="Arial" panose="020B0604020202020204" pitchFamily="34" charset="0"/>
              <a:buNone/>
              <a:defRPr sz="1600">
                <a:solidFill>
                  <a:schemeClr val="tx1">
                    <a:tint val="75000"/>
                  </a:schemeClr>
                </a:solidFill>
              </a:defRPr>
            </a:lvl8pPr>
            <a:lvl9pPr indent="0">
              <a:lnSpc>
                <a:spcPct val="90000"/>
              </a:lnSpc>
              <a:spcBef>
                <a:spcPts val="500"/>
              </a:spcBef>
              <a:buFont typeface="Arial" panose="020B0604020202020204" pitchFamily="34" charset="0"/>
              <a:buNone/>
              <a:defRPr sz="1600">
                <a:solidFill>
                  <a:schemeClr val="tx1">
                    <a:tint val="75000"/>
                  </a:schemeClr>
                </a:solidFill>
              </a:defRPr>
            </a:lvl9pPr>
          </a:lstStyle>
          <a:p>
            <a:pPr algn="l">
              <a:defRPr/>
            </a:pPr>
            <a:r>
              <a:rPr lang="en-US" altLang="zh-CN" kern="0" dirty="0">
                <a:solidFill>
                  <a:schemeClr val="bg1"/>
                </a:solidFill>
                <a:latin typeface="印品黑体" panose="00000500000000000000" pitchFamily="2" charset="-122"/>
                <a:ea typeface="印品黑体" panose="00000500000000000000" pitchFamily="2" charset="-122"/>
                <a:sym typeface="Arial" panose="020B0604020202020204" pitchFamily="34" charset="0"/>
              </a:rPr>
              <a:t>CLICK TO ADD CAPTION TEXT</a:t>
            </a:r>
          </a:p>
        </p:txBody>
      </p:sp>
      <p:grpSp>
        <p:nvGrpSpPr>
          <p:cNvPr id="38" name="组合 37">
            <a:extLst>
              <a:ext uri="{FF2B5EF4-FFF2-40B4-BE49-F238E27FC236}">
                <a16:creationId xmlns:a16="http://schemas.microsoft.com/office/drawing/2014/main" id="{8F5DE2A2-786E-BBB0-4EF6-7391DC2E7E7B}"/>
              </a:ext>
            </a:extLst>
          </p:cNvPr>
          <p:cNvGrpSpPr/>
          <p:nvPr/>
        </p:nvGrpSpPr>
        <p:grpSpPr>
          <a:xfrm>
            <a:off x="0" y="2587625"/>
            <a:ext cx="12858750" cy="1193304"/>
            <a:chOff x="0" y="2587625"/>
            <a:chExt cx="12858750" cy="1193304"/>
          </a:xfrm>
        </p:grpSpPr>
        <p:sp>
          <p:nvSpPr>
            <p:cNvPr id="39" name="矩形 38">
              <a:extLst>
                <a:ext uri="{FF2B5EF4-FFF2-40B4-BE49-F238E27FC236}">
                  <a16:creationId xmlns:a16="http://schemas.microsoft.com/office/drawing/2014/main" id="{B141F155-800F-7307-CCEA-120010DA5B80}"/>
                </a:ext>
              </a:extLst>
            </p:cNvPr>
            <p:cNvSpPr/>
            <p:nvPr/>
          </p:nvSpPr>
          <p:spPr>
            <a:xfrm>
              <a:off x="0" y="3323879"/>
              <a:ext cx="12858750" cy="545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06FE422A-4AB2-3B3C-D71F-D75D9790CC7F}"/>
                </a:ext>
              </a:extLst>
            </p:cNvPr>
            <p:cNvSpPr/>
            <p:nvPr/>
          </p:nvSpPr>
          <p:spPr>
            <a:xfrm>
              <a:off x="5832723" y="2587625"/>
              <a:ext cx="1193304" cy="11933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4" name="Picture 103" descr="118-苏州大学-logo.png"/>
            <p:cNvPicPr>
              <a:picLocks noChangeAspect="1"/>
            </p:cNvPicPr>
            <p:nvPr/>
          </p:nvPicPr>
          <p:blipFill>
            <a:blip r:embed="rId12"/>
            <a:stretch>
              <a:fillRect/>
            </a:stretch>
          </p:blipFill>
          <p:spPr>
            <a:xfrm>
              <a:off x="5851756" y="2606658"/>
              <a:ext cx="1155238" cy="1155238"/>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edge">
                                      <p:cBhvr>
                                        <p:cTn id="7" dur="500"/>
                                        <p:tgtEl>
                                          <p:spTgt spid="5"/>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animEffect transition="in" filter="fade">
                                      <p:cBhvr>
                                        <p:cTn id="13" dur="500"/>
                                        <p:tgtEl>
                                          <p:spTgt spid="9"/>
                                        </p:tgtEl>
                                      </p:cBhvr>
                                    </p:animEffect>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500" fill="hold"/>
                                        <p:tgtEl>
                                          <p:spTgt spid="13"/>
                                        </p:tgtEl>
                                        <p:attrNameLst>
                                          <p:attrName>ppt_x</p:attrName>
                                        </p:attrNameLst>
                                      </p:cBhvr>
                                      <p:tavLst>
                                        <p:tav tm="0">
                                          <p:val>
                                            <p:strVal val="#ppt_x"/>
                                          </p:val>
                                        </p:tav>
                                        <p:tav tm="100000">
                                          <p:val>
                                            <p:strVal val="#ppt_x"/>
                                          </p:val>
                                        </p:tav>
                                      </p:tavLst>
                                    </p:anim>
                                    <p:anim calcmode="lin" valueType="num">
                                      <p:cBhvr additive="base">
                                        <p:cTn id="18" dur="500" fill="hold"/>
                                        <p:tgtEl>
                                          <p:spTgt spid="13"/>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0" presetClass="entr" presetSubtype="0"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edge">
                                      <p:cBhvr>
                                        <p:cTn id="22" dur="500"/>
                                        <p:tgtEl>
                                          <p:spTgt spid="6"/>
                                        </p:tgtEl>
                                      </p:cBhvr>
                                    </p:animEffect>
                                  </p:childTnLst>
                                </p:cTn>
                              </p:par>
                            </p:childTnLst>
                          </p:cTn>
                        </p:par>
                        <p:par>
                          <p:cTn id="23" fill="hold">
                            <p:stCondLst>
                              <p:cond delay="2000"/>
                            </p:stCondLst>
                            <p:childTnLst>
                              <p:par>
                                <p:cTn id="24" presetID="53" presetClass="entr" presetSubtype="16" fill="hold" grpId="0" nodeType="afterEffect">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cBhvr>
                                        <p:cTn id="26" dur="500" fill="hold"/>
                                        <p:tgtEl>
                                          <p:spTgt spid="10"/>
                                        </p:tgtEl>
                                        <p:attrNameLst>
                                          <p:attrName>ppt_w</p:attrName>
                                        </p:attrNameLst>
                                      </p:cBhvr>
                                      <p:tavLst>
                                        <p:tav tm="0">
                                          <p:val>
                                            <p:fltVal val="0"/>
                                          </p:val>
                                        </p:tav>
                                        <p:tav tm="100000">
                                          <p:val>
                                            <p:strVal val="#ppt_w"/>
                                          </p:val>
                                        </p:tav>
                                      </p:tavLst>
                                    </p:anim>
                                    <p:anim calcmode="lin" valueType="num">
                                      <p:cBhvr>
                                        <p:cTn id="27" dur="500" fill="hold"/>
                                        <p:tgtEl>
                                          <p:spTgt spid="10"/>
                                        </p:tgtEl>
                                        <p:attrNameLst>
                                          <p:attrName>ppt_h</p:attrName>
                                        </p:attrNameLst>
                                      </p:cBhvr>
                                      <p:tavLst>
                                        <p:tav tm="0">
                                          <p:val>
                                            <p:fltVal val="0"/>
                                          </p:val>
                                        </p:tav>
                                        <p:tav tm="100000">
                                          <p:val>
                                            <p:strVal val="#ppt_h"/>
                                          </p:val>
                                        </p:tav>
                                      </p:tavLst>
                                    </p:anim>
                                    <p:animEffect transition="in" filter="fade">
                                      <p:cBhvr>
                                        <p:cTn id="28" dur="500"/>
                                        <p:tgtEl>
                                          <p:spTgt spid="10"/>
                                        </p:tgtEl>
                                      </p:cBhvr>
                                    </p:animEffect>
                                  </p:childTnLst>
                                </p:cTn>
                              </p:par>
                            </p:childTnLst>
                          </p:cTn>
                        </p:par>
                        <p:par>
                          <p:cTn id="29" fill="hold">
                            <p:stCondLst>
                              <p:cond delay="2500"/>
                            </p:stCondLst>
                            <p:childTnLst>
                              <p:par>
                                <p:cTn id="30" presetID="2" presetClass="entr" presetSubtype="4" fill="hold" nodeType="afterEffect">
                                  <p:stCondLst>
                                    <p:cond delay="0"/>
                                  </p:stCondLst>
                                  <p:childTnLst>
                                    <p:set>
                                      <p:cBhvr>
                                        <p:cTn id="31" dur="1" fill="hold">
                                          <p:stCondLst>
                                            <p:cond delay="0"/>
                                          </p:stCondLst>
                                        </p:cTn>
                                        <p:tgtEl>
                                          <p:spTgt spid="16"/>
                                        </p:tgtEl>
                                        <p:attrNameLst>
                                          <p:attrName>style.visibility</p:attrName>
                                        </p:attrNameLst>
                                      </p:cBhvr>
                                      <p:to>
                                        <p:strVal val="visible"/>
                                      </p:to>
                                    </p:set>
                                    <p:anim calcmode="lin" valueType="num">
                                      <p:cBhvr additive="base">
                                        <p:cTn id="32" dur="500" fill="hold"/>
                                        <p:tgtEl>
                                          <p:spTgt spid="16"/>
                                        </p:tgtEl>
                                        <p:attrNameLst>
                                          <p:attrName>ppt_x</p:attrName>
                                        </p:attrNameLst>
                                      </p:cBhvr>
                                      <p:tavLst>
                                        <p:tav tm="0">
                                          <p:val>
                                            <p:strVal val="#ppt_x"/>
                                          </p:val>
                                        </p:tav>
                                        <p:tav tm="100000">
                                          <p:val>
                                            <p:strVal val="#ppt_x"/>
                                          </p:val>
                                        </p:tav>
                                      </p:tavLst>
                                    </p:anim>
                                    <p:anim calcmode="lin" valueType="num">
                                      <p:cBhvr additive="base">
                                        <p:cTn id="33" dur="500" fill="hold"/>
                                        <p:tgtEl>
                                          <p:spTgt spid="16"/>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ID="20" presetClass="entr" presetSubtype="0" fill="hold" grpId="0" nodeType="after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wedge">
                                      <p:cBhvr>
                                        <p:cTn id="37" dur="500"/>
                                        <p:tgtEl>
                                          <p:spTgt spid="7"/>
                                        </p:tgtEl>
                                      </p:cBhvr>
                                    </p:animEffect>
                                  </p:childTnLst>
                                </p:cTn>
                              </p:par>
                            </p:childTnLst>
                          </p:cTn>
                        </p:par>
                        <p:par>
                          <p:cTn id="38" fill="hold">
                            <p:stCondLst>
                              <p:cond delay="3500"/>
                            </p:stCondLst>
                            <p:childTnLst>
                              <p:par>
                                <p:cTn id="39" presetID="53" presetClass="entr" presetSubtype="16" fill="hold" grpId="0" nodeType="afterEffect">
                                  <p:stCondLst>
                                    <p:cond delay="0"/>
                                  </p:stCondLst>
                                  <p:childTnLst>
                                    <p:set>
                                      <p:cBhvr>
                                        <p:cTn id="40" dur="1" fill="hold">
                                          <p:stCondLst>
                                            <p:cond delay="0"/>
                                          </p:stCondLst>
                                        </p:cTn>
                                        <p:tgtEl>
                                          <p:spTgt spid="12"/>
                                        </p:tgtEl>
                                        <p:attrNameLst>
                                          <p:attrName>style.visibility</p:attrName>
                                        </p:attrNameLst>
                                      </p:cBhvr>
                                      <p:to>
                                        <p:strVal val="visible"/>
                                      </p:to>
                                    </p:set>
                                    <p:anim calcmode="lin" valueType="num">
                                      <p:cBhvr>
                                        <p:cTn id="41" dur="500" fill="hold"/>
                                        <p:tgtEl>
                                          <p:spTgt spid="12"/>
                                        </p:tgtEl>
                                        <p:attrNameLst>
                                          <p:attrName>ppt_w</p:attrName>
                                        </p:attrNameLst>
                                      </p:cBhvr>
                                      <p:tavLst>
                                        <p:tav tm="0">
                                          <p:val>
                                            <p:fltVal val="0"/>
                                          </p:val>
                                        </p:tav>
                                        <p:tav tm="100000">
                                          <p:val>
                                            <p:strVal val="#ppt_w"/>
                                          </p:val>
                                        </p:tav>
                                      </p:tavLst>
                                    </p:anim>
                                    <p:anim calcmode="lin" valueType="num">
                                      <p:cBhvr>
                                        <p:cTn id="42" dur="500" fill="hold"/>
                                        <p:tgtEl>
                                          <p:spTgt spid="12"/>
                                        </p:tgtEl>
                                        <p:attrNameLst>
                                          <p:attrName>ppt_h</p:attrName>
                                        </p:attrNameLst>
                                      </p:cBhvr>
                                      <p:tavLst>
                                        <p:tav tm="0">
                                          <p:val>
                                            <p:fltVal val="0"/>
                                          </p:val>
                                        </p:tav>
                                        <p:tav tm="100000">
                                          <p:val>
                                            <p:strVal val="#ppt_h"/>
                                          </p:val>
                                        </p:tav>
                                      </p:tavLst>
                                    </p:anim>
                                    <p:animEffect transition="in" filter="fade">
                                      <p:cBhvr>
                                        <p:cTn id="43" dur="500"/>
                                        <p:tgtEl>
                                          <p:spTgt spid="12"/>
                                        </p:tgtEl>
                                      </p:cBhvr>
                                    </p:animEffect>
                                  </p:childTnLst>
                                </p:cTn>
                              </p:par>
                            </p:childTnLst>
                          </p:cTn>
                        </p:par>
                        <p:par>
                          <p:cTn id="44" fill="hold">
                            <p:stCondLst>
                              <p:cond delay="4000"/>
                            </p:stCondLst>
                            <p:childTnLst>
                              <p:par>
                                <p:cTn id="45" presetID="2" presetClass="entr" presetSubtype="4" fill="hold" nodeType="afterEffect">
                                  <p:stCondLst>
                                    <p:cond delay="0"/>
                                  </p:stCondLst>
                                  <p:childTnLst>
                                    <p:set>
                                      <p:cBhvr>
                                        <p:cTn id="46" dur="1" fill="hold">
                                          <p:stCondLst>
                                            <p:cond delay="0"/>
                                          </p:stCondLst>
                                        </p:cTn>
                                        <p:tgtEl>
                                          <p:spTgt spid="19"/>
                                        </p:tgtEl>
                                        <p:attrNameLst>
                                          <p:attrName>style.visibility</p:attrName>
                                        </p:attrNameLst>
                                      </p:cBhvr>
                                      <p:to>
                                        <p:strVal val="visible"/>
                                      </p:to>
                                    </p:set>
                                    <p:anim calcmode="lin" valueType="num">
                                      <p:cBhvr additive="base">
                                        <p:cTn id="47" dur="500" fill="hold"/>
                                        <p:tgtEl>
                                          <p:spTgt spid="19"/>
                                        </p:tgtEl>
                                        <p:attrNameLst>
                                          <p:attrName>ppt_x</p:attrName>
                                        </p:attrNameLst>
                                      </p:cBhvr>
                                      <p:tavLst>
                                        <p:tav tm="0">
                                          <p:val>
                                            <p:strVal val="#ppt_x"/>
                                          </p:val>
                                        </p:tav>
                                        <p:tav tm="100000">
                                          <p:val>
                                            <p:strVal val="#ppt_x"/>
                                          </p:val>
                                        </p:tav>
                                      </p:tavLst>
                                    </p:anim>
                                    <p:anim calcmode="lin" valueType="num">
                                      <p:cBhvr additive="base">
                                        <p:cTn id="48" dur="500" fill="hold"/>
                                        <p:tgtEl>
                                          <p:spTgt spid="19"/>
                                        </p:tgtEl>
                                        <p:attrNameLst>
                                          <p:attrName>ppt_y</p:attrName>
                                        </p:attrNameLst>
                                      </p:cBhvr>
                                      <p:tavLst>
                                        <p:tav tm="0">
                                          <p:val>
                                            <p:strVal val="1+#ppt_h/2"/>
                                          </p:val>
                                        </p:tav>
                                        <p:tav tm="100000">
                                          <p:val>
                                            <p:strVal val="#ppt_y"/>
                                          </p:val>
                                        </p:tav>
                                      </p:tavLst>
                                    </p:anim>
                                  </p:childTnLst>
                                </p:cTn>
                              </p:par>
                            </p:childTnLst>
                          </p:cTn>
                        </p:par>
                        <p:par>
                          <p:cTn id="49" fill="hold">
                            <p:stCondLst>
                              <p:cond delay="4500"/>
                            </p:stCondLst>
                            <p:childTnLst>
                              <p:par>
                                <p:cTn id="50" presetID="20" presetClass="entr" presetSubtype="0" fill="hold" grpId="0" nodeType="after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wedge">
                                      <p:cBhvr>
                                        <p:cTn id="52" dur="500"/>
                                        <p:tgtEl>
                                          <p:spTgt spid="8"/>
                                        </p:tgtEl>
                                      </p:cBhvr>
                                    </p:animEffect>
                                  </p:childTnLst>
                                </p:cTn>
                              </p:par>
                            </p:childTnLst>
                          </p:cTn>
                        </p:par>
                        <p:par>
                          <p:cTn id="53" fill="hold">
                            <p:stCondLst>
                              <p:cond delay="5000"/>
                            </p:stCondLst>
                            <p:childTnLst>
                              <p:par>
                                <p:cTn id="54" presetID="53" presetClass="entr" presetSubtype="16" fill="hold" grpId="0" nodeType="afterEffect">
                                  <p:stCondLst>
                                    <p:cond delay="0"/>
                                  </p:stCondLst>
                                  <p:childTnLst>
                                    <p:set>
                                      <p:cBhvr>
                                        <p:cTn id="55" dur="1" fill="hold">
                                          <p:stCondLst>
                                            <p:cond delay="0"/>
                                          </p:stCondLst>
                                        </p:cTn>
                                        <p:tgtEl>
                                          <p:spTgt spid="11"/>
                                        </p:tgtEl>
                                        <p:attrNameLst>
                                          <p:attrName>style.visibility</p:attrName>
                                        </p:attrNameLst>
                                      </p:cBhvr>
                                      <p:to>
                                        <p:strVal val="visible"/>
                                      </p:to>
                                    </p:set>
                                    <p:anim calcmode="lin" valueType="num">
                                      <p:cBhvr>
                                        <p:cTn id="56" dur="500" fill="hold"/>
                                        <p:tgtEl>
                                          <p:spTgt spid="11"/>
                                        </p:tgtEl>
                                        <p:attrNameLst>
                                          <p:attrName>ppt_w</p:attrName>
                                        </p:attrNameLst>
                                      </p:cBhvr>
                                      <p:tavLst>
                                        <p:tav tm="0">
                                          <p:val>
                                            <p:fltVal val="0"/>
                                          </p:val>
                                        </p:tav>
                                        <p:tav tm="100000">
                                          <p:val>
                                            <p:strVal val="#ppt_w"/>
                                          </p:val>
                                        </p:tav>
                                      </p:tavLst>
                                    </p:anim>
                                    <p:anim calcmode="lin" valueType="num">
                                      <p:cBhvr>
                                        <p:cTn id="57" dur="500" fill="hold"/>
                                        <p:tgtEl>
                                          <p:spTgt spid="11"/>
                                        </p:tgtEl>
                                        <p:attrNameLst>
                                          <p:attrName>ppt_h</p:attrName>
                                        </p:attrNameLst>
                                      </p:cBhvr>
                                      <p:tavLst>
                                        <p:tav tm="0">
                                          <p:val>
                                            <p:fltVal val="0"/>
                                          </p:val>
                                        </p:tav>
                                        <p:tav tm="100000">
                                          <p:val>
                                            <p:strVal val="#ppt_h"/>
                                          </p:val>
                                        </p:tav>
                                      </p:tavLst>
                                    </p:anim>
                                    <p:animEffect transition="in" filter="fade">
                                      <p:cBhvr>
                                        <p:cTn id="58" dur="500"/>
                                        <p:tgtEl>
                                          <p:spTgt spid="11"/>
                                        </p:tgtEl>
                                      </p:cBhvr>
                                    </p:animEffect>
                                  </p:childTnLst>
                                </p:cTn>
                              </p:par>
                            </p:childTnLst>
                          </p:cTn>
                        </p:par>
                        <p:par>
                          <p:cTn id="59" fill="hold">
                            <p:stCondLst>
                              <p:cond delay="5500"/>
                            </p:stCondLst>
                            <p:childTnLst>
                              <p:par>
                                <p:cTn id="60" presetID="2" presetClass="entr" presetSubtype="4" fill="hold" nodeType="afterEffect">
                                  <p:stCondLst>
                                    <p:cond delay="0"/>
                                  </p:stCondLst>
                                  <p:childTnLst>
                                    <p:set>
                                      <p:cBhvr>
                                        <p:cTn id="61" dur="1" fill="hold">
                                          <p:stCondLst>
                                            <p:cond delay="0"/>
                                          </p:stCondLst>
                                        </p:cTn>
                                        <p:tgtEl>
                                          <p:spTgt spid="22"/>
                                        </p:tgtEl>
                                        <p:attrNameLst>
                                          <p:attrName>style.visibility</p:attrName>
                                        </p:attrNameLst>
                                      </p:cBhvr>
                                      <p:to>
                                        <p:strVal val="visible"/>
                                      </p:to>
                                    </p:set>
                                    <p:anim calcmode="lin" valueType="num">
                                      <p:cBhvr additive="base">
                                        <p:cTn id="62" dur="500" fill="hold"/>
                                        <p:tgtEl>
                                          <p:spTgt spid="22"/>
                                        </p:tgtEl>
                                        <p:attrNameLst>
                                          <p:attrName>ppt_x</p:attrName>
                                        </p:attrNameLst>
                                      </p:cBhvr>
                                      <p:tavLst>
                                        <p:tav tm="0">
                                          <p:val>
                                            <p:strVal val="#ppt_x"/>
                                          </p:val>
                                        </p:tav>
                                        <p:tav tm="100000">
                                          <p:val>
                                            <p:strVal val="#ppt_x"/>
                                          </p:val>
                                        </p:tav>
                                      </p:tavLst>
                                    </p:anim>
                                    <p:anim calcmode="lin" valueType="num">
                                      <p:cBhvr additive="base">
                                        <p:cTn id="63"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56" presetClass="entr" presetSubtype="0" fill="hold" grpId="0" nodeType="clickEffect">
                                  <p:stCondLst>
                                    <p:cond delay="0"/>
                                  </p:stCondLst>
                                  <p:iterate type="lt">
                                    <p:tmPct val="10000"/>
                                  </p:iterate>
                                  <p:childTnLst>
                                    <p:set>
                                      <p:cBhvr>
                                        <p:cTn id="67" dur="1" fill="hold">
                                          <p:stCondLst>
                                            <p:cond delay="0"/>
                                          </p:stCondLst>
                                        </p:cTn>
                                        <p:tgtEl>
                                          <p:spTgt spid="29"/>
                                        </p:tgtEl>
                                        <p:attrNameLst>
                                          <p:attrName>style.visibility</p:attrName>
                                        </p:attrNameLst>
                                      </p:cBhvr>
                                      <p:to>
                                        <p:strVal val="visible"/>
                                      </p:to>
                                    </p:set>
                                    <p:anim by="(-#ppt_w*2)" calcmode="lin" valueType="num">
                                      <p:cBhvr rctx="PPT">
                                        <p:cTn id="68" dur="500" autoRev="1" fill="hold">
                                          <p:stCondLst>
                                            <p:cond delay="0"/>
                                          </p:stCondLst>
                                        </p:cTn>
                                        <p:tgtEl>
                                          <p:spTgt spid="29"/>
                                        </p:tgtEl>
                                        <p:attrNameLst>
                                          <p:attrName>ppt_w</p:attrName>
                                        </p:attrNameLst>
                                      </p:cBhvr>
                                    </p:anim>
                                    <p:anim by="(#ppt_w*0.50)" calcmode="lin" valueType="num">
                                      <p:cBhvr>
                                        <p:cTn id="69" dur="500" decel="50000" autoRev="1" fill="hold">
                                          <p:stCondLst>
                                            <p:cond delay="0"/>
                                          </p:stCondLst>
                                        </p:cTn>
                                        <p:tgtEl>
                                          <p:spTgt spid="29"/>
                                        </p:tgtEl>
                                        <p:attrNameLst>
                                          <p:attrName>ppt_x</p:attrName>
                                        </p:attrNameLst>
                                      </p:cBhvr>
                                    </p:anim>
                                    <p:anim from="(-#ppt_h/2)" to="(#ppt_y)" calcmode="lin" valueType="num">
                                      <p:cBhvr>
                                        <p:cTn id="70" dur="1000" fill="hold">
                                          <p:stCondLst>
                                            <p:cond delay="0"/>
                                          </p:stCondLst>
                                        </p:cTn>
                                        <p:tgtEl>
                                          <p:spTgt spid="29"/>
                                        </p:tgtEl>
                                        <p:attrNameLst>
                                          <p:attrName>ppt_y</p:attrName>
                                        </p:attrNameLst>
                                      </p:cBhvr>
                                    </p:anim>
                                    <p:animRot by="21600000">
                                      <p:cBhvr>
                                        <p:cTn id="71" dur="1000" fill="hold">
                                          <p:stCondLst>
                                            <p:cond delay="0"/>
                                          </p:stCondLst>
                                        </p:cTn>
                                        <p:tgtEl>
                                          <p:spTgt spid="29"/>
                                        </p:tgtEl>
                                        <p:attrNameLst>
                                          <p:attrName>r</p:attrName>
                                        </p:attrNameLst>
                                      </p:cBhvr>
                                    </p:animRot>
                                  </p:childTnLst>
                                </p:cTn>
                              </p:par>
                              <p:par>
                                <p:cTn id="72" presetID="56" presetClass="entr" presetSubtype="0" fill="hold" grpId="0" nodeType="withEffect">
                                  <p:stCondLst>
                                    <p:cond delay="0"/>
                                  </p:stCondLst>
                                  <p:iterate type="lt">
                                    <p:tmPct val="10000"/>
                                  </p:iterate>
                                  <p:childTnLst>
                                    <p:set>
                                      <p:cBhvr>
                                        <p:cTn id="73" dur="1" fill="hold">
                                          <p:stCondLst>
                                            <p:cond delay="0"/>
                                          </p:stCondLst>
                                        </p:cTn>
                                        <p:tgtEl>
                                          <p:spTgt spid="32"/>
                                        </p:tgtEl>
                                        <p:attrNameLst>
                                          <p:attrName>style.visibility</p:attrName>
                                        </p:attrNameLst>
                                      </p:cBhvr>
                                      <p:to>
                                        <p:strVal val="visible"/>
                                      </p:to>
                                    </p:set>
                                    <p:anim by="(-#ppt_w*2)" calcmode="lin" valueType="num">
                                      <p:cBhvr rctx="PPT">
                                        <p:cTn id="74" dur="500" autoRev="1" fill="hold">
                                          <p:stCondLst>
                                            <p:cond delay="0"/>
                                          </p:stCondLst>
                                        </p:cTn>
                                        <p:tgtEl>
                                          <p:spTgt spid="32"/>
                                        </p:tgtEl>
                                        <p:attrNameLst>
                                          <p:attrName>ppt_w</p:attrName>
                                        </p:attrNameLst>
                                      </p:cBhvr>
                                    </p:anim>
                                    <p:anim by="(#ppt_w*0.50)" calcmode="lin" valueType="num">
                                      <p:cBhvr>
                                        <p:cTn id="75" dur="500" decel="50000" autoRev="1" fill="hold">
                                          <p:stCondLst>
                                            <p:cond delay="0"/>
                                          </p:stCondLst>
                                        </p:cTn>
                                        <p:tgtEl>
                                          <p:spTgt spid="32"/>
                                        </p:tgtEl>
                                        <p:attrNameLst>
                                          <p:attrName>ppt_x</p:attrName>
                                        </p:attrNameLst>
                                      </p:cBhvr>
                                    </p:anim>
                                    <p:anim from="(-#ppt_h/2)" to="(#ppt_y)" calcmode="lin" valueType="num">
                                      <p:cBhvr>
                                        <p:cTn id="76" dur="1000" fill="hold">
                                          <p:stCondLst>
                                            <p:cond delay="0"/>
                                          </p:stCondLst>
                                        </p:cTn>
                                        <p:tgtEl>
                                          <p:spTgt spid="32"/>
                                        </p:tgtEl>
                                        <p:attrNameLst>
                                          <p:attrName>ppt_y</p:attrName>
                                        </p:attrNameLst>
                                      </p:cBhvr>
                                    </p:anim>
                                    <p:animRot by="21600000">
                                      <p:cBhvr>
                                        <p:cTn id="77" dur="1000" fill="hold">
                                          <p:stCondLst>
                                            <p:cond delay="0"/>
                                          </p:stCondLst>
                                        </p:cTn>
                                        <p:tgtEl>
                                          <p:spTgt spid="32"/>
                                        </p:tgtEl>
                                        <p:attrNameLst>
                                          <p:attrName>r</p:attrName>
                                        </p:attrNameLst>
                                      </p:cBhvr>
                                    </p:animRot>
                                  </p:childTnLst>
                                </p:cTn>
                              </p:par>
                            </p:childTnLst>
                          </p:cTn>
                        </p:par>
                      </p:childTnLst>
                    </p:cTn>
                  </p:par>
                  <p:par>
                    <p:cTn id="78" fill="hold">
                      <p:stCondLst>
                        <p:cond delay="indefinite"/>
                      </p:stCondLst>
                      <p:childTnLst>
                        <p:par>
                          <p:cTn id="79" fill="hold">
                            <p:stCondLst>
                              <p:cond delay="0"/>
                            </p:stCondLst>
                            <p:childTnLst>
                              <p:par>
                                <p:cTn id="80" presetID="2" presetClass="entr" presetSubtype="8" fill="hold" grpId="0" nodeType="clickEffect">
                                  <p:stCondLst>
                                    <p:cond delay="0"/>
                                  </p:stCondLst>
                                  <p:childTnLst>
                                    <p:set>
                                      <p:cBhvr>
                                        <p:cTn id="81" dur="1" fill="hold">
                                          <p:stCondLst>
                                            <p:cond delay="0"/>
                                          </p:stCondLst>
                                        </p:cTn>
                                        <p:tgtEl>
                                          <p:spTgt spid="30"/>
                                        </p:tgtEl>
                                        <p:attrNameLst>
                                          <p:attrName>style.visibility</p:attrName>
                                        </p:attrNameLst>
                                      </p:cBhvr>
                                      <p:to>
                                        <p:strVal val="visible"/>
                                      </p:to>
                                    </p:set>
                                    <p:anim calcmode="lin" valueType="num">
                                      <p:cBhvr additive="base">
                                        <p:cTn id="82" dur="500" fill="hold"/>
                                        <p:tgtEl>
                                          <p:spTgt spid="30"/>
                                        </p:tgtEl>
                                        <p:attrNameLst>
                                          <p:attrName>ppt_x</p:attrName>
                                        </p:attrNameLst>
                                      </p:cBhvr>
                                      <p:tavLst>
                                        <p:tav tm="0">
                                          <p:val>
                                            <p:strVal val="0-#ppt_w/2"/>
                                          </p:val>
                                        </p:tav>
                                        <p:tav tm="100000">
                                          <p:val>
                                            <p:strVal val="#ppt_x"/>
                                          </p:val>
                                        </p:tav>
                                      </p:tavLst>
                                    </p:anim>
                                    <p:anim calcmode="lin" valueType="num">
                                      <p:cBhvr additive="base">
                                        <p:cTn id="83" dur="500" fill="hold"/>
                                        <p:tgtEl>
                                          <p:spTgt spid="30"/>
                                        </p:tgtEl>
                                        <p:attrNameLst>
                                          <p:attrName>ppt_y</p:attrName>
                                        </p:attrNameLst>
                                      </p:cBhvr>
                                      <p:tavLst>
                                        <p:tav tm="0">
                                          <p:val>
                                            <p:strVal val="#ppt_y"/>
                                          </p:val>
                                        </p:tav>
                                        <p:tav tm="100000">
                                          <p:val>
                                            <p:strVal val="#ppt_y"/>
                                          </p:val>
                                        </p:tav>
                                      </p:tavLst>
                                    </p:anim>
                                  </p:childTnLst>
                                </p:cTn>
                              </p:par>
                            </p:childTnLst>
                          </p:cTn>
                        </p:par>
                      </p:childTnLst>
                    </p:cTn>
                  </p:par>
                  <p:par>
                    <p:cTn id="84" fill="hold">
                      <p:stCondLst>
                        <p:cond delay="indefinite"/>
                      </p:stCondLst>
                      <p:childTnLst>
                        <p:par>
                          <p:cTn id="85" fill="hold">
                            <p:stCondLst>
                              <p:cond delay="0"/>
                            </p:stCondLst>
                            <p:childTnLst>
                              <p:par>
                                <p:cTn id="86" presetID="56" presetClass="entr" presetSubtype="0" fill="hold" grpId="0" nodeType="clickEffect">
                                  <p:stCondLst>
                                    <p:cond delay="0"/>
                                  </p:stCondLst>
                                  <p:iterate type="lt">
                                    <p:tmPct val="10000"/>
                                  </p:iterate>
                                  <p:childTnLst>
                                    <p:set>
                                      <p:cBhvr>
                                        <p:cTn id="87" dur="1" fill="hold">
                                          <p:stCondLst>
                                            <p:cond delay="0"/>
                                          </p:stCondLst>
                                        </p:cTn>
                                        <p:tgtEl>
                                          <p:spTgt spid="33"/>
                                        </p:tgtEl>
                                        <p:attrNameLst>
                                          <p:attrName>style.visibility</p:attrName>
                                        </p:attrNameLst>
                                      </p:cBhvr>
                                      <p:to>
                                        <p:strVal val="visible"/>
                                      </p:to>
                                    </p:set>
                                    <p:anim by="(-#ppt_w*2)" calcmode="lin" valueType="num">
                                      <p:cBhvr rctx="PPT">
                                        <p:cTn id="88" dur="500" autoRev="1" fill="hold">
                                          <p:stCondLst>
                                            <p:cond delay="0"/>
                                          </p:stCondLst>
                                        </p:cTn>
                                        <p:tgtEl>
                                          <p:spTgt spid="33"/>
                                        </p:tgtEl>
                                        <p:attrNameLst>
                                          <p:attrName>ppt_w</p:attrName>
                                        </p:attrNameLst>
                                      </p:cBhvr>
                                    </p:anim>
                                    <p:anim by="(#ppt_w*0.50)" calcmode="lin" valueType="num">
                                      <p:cBhvr>
                                        <p:cTn id="89" dur="500" decel="50000" autoRev="1" fill="hold">
                                          <p:stCondLst>
                                            <p:cond delay="0"/>
                                          </p:stCondLst>
                                        </p:cTn>
                                        <p:tgtEl>
                                          <p:spTgt spid="33"/>
                                        </p:tgtEl>
                                        <p:attrNameLst>
                                          <p:attrName>ppt_x</p:attrName>
                                        </p:attrNameLst>
                                      </p:cBhvr>
                                    </p:anim>
                                    <p:anim from="(-#ppt_h/2)" to="(#ppt_y)" calcmode="lin" valueType="num">
                                      <p:cBhvr>
                                        <p:cTn id="90" dur="1000" fill="hold">
                                          <p:stCondLst>
                                            <p:cond delay="0"/>
                                          </p:stCondLst>
                                        </p:cTn>
                                        <p:tgtEl>
                                          <p:spTgt spid="33"/>
                                        </p:tgtEl>
                                        <p:attrNameLst>
                                          <p:attrName>ppt_y</p:attrName>
                                        </p:attrNameLst>
                                      </p:cBhvr>
                                    </p:anim>
                                    <p:animRot by="21600000">
                                      <p:cBhvr>
                                        <p:cTn id="91" dur="1000" fill="hold">
                                          <p:stCondLst>
                                            <p:cond delay="0"/>
                                          </p:stCondLst>
                                        </p:cTn>
                                        <p:tgtEl>
                                          <p:spTgt spid="33"/>
                                        </p:tgtEl>
                                        <p:attrNameLst>
                                          <p:attrName>r</p:attrName>
                                        </p:attrNameLst>
                                      </p:cBhvr>
                                    </p:animRot>
                                  </p:childTnLst>
                                </p:cTn>
                              </p:par>
                              <p:par>
                                <p:cTn id="92" presetID="56" presetClass="entr" presetSubtype="0" fill="hold" grpId="0" nodeType="withEffect">
                                  <p:stCondLst>
                                    <p:cond delay="0"/>
                                  </p:stCondLst>
                                  <p:iterate type="lt">
                                    <p:tmPct val="10000"/>
                                  </p:iterate>
                                  <p:childTnLst>
                                    <p:set>
                                      <p:cBhvr>
                                        <p:cTn id="93" dur="1" fill="hold">
                                          <p:stCondLst>
                                            <p:cond delay="0"/>
                                          </p:stCondLst>
                                        </p:cTn>
                                        <p:tgtEl>
                                          <p:spTgt spid="34"/>
                                        </p:tgtEl>
                                        <p:attrNameLst>
                                          <p:attrName>style.visibility</p:attrName>
                                        </p:attrNameLst>
                                      </p:cBhvr>
                                      <p:to>
                                        <p:strVal val="visible"/>
                                      </p:to>
                                    </p:set>
                                    <p:anim by="(-#ppt_w*2)" calcmode="lin" valueType="num">
                                      <p:cBhvr rctx="PPT">
                                        <p:cTn id="94" dur="500" autoRev="1" fill="hold">
                                          <p:stCondLst>
                                            <p:cond delay="0"/>
                                          </p:stCondLst>
                                        </p:cTn>
                                        <p:tgtEl>
                                          <p:spTgt spid="34"/>
                                        </p:tgtEl>
                                        <p:attrNameLst>
                                          <p:attrName>ppt_w</p:attrName>
                                        </p:attrNameLst>
                                      </p:cBhvr>
                                    </p:anim>
                                    <p:anim by="(#ppt_w*0.50)" calcmode="lin" valueType="num">
                                      <p:cBhvr>
                                        <p:cTn id="95" dur="500" decel="50000" autoRev="1" fill="hold">
                                          <p:stCondLst>
                                            <p:cond delay="0"/>
                                          </p:stCondLst>
                                        </p:cTn>
                                        <p:tgtEl>
                                          <p:spTgt spid="34"/>
                                        </p:tgtEl>
                                        <p:attrNameLst>
                                          <p:attrName>ppt_x</p:attrName>
                                        </p:attrNameLst>
                                      </p:cBhvr>
                                    </p:anim>
                                    <p:anim from="(-#ppt_h/2)" to="(#ppt_y)" calcmode="lin" valueType="num">
                                      <p:cBhvr>
                                        <p:cTn id="96" dur="1000" fill="hold">
                                          <p:stCondLst>
                                            <p:cond delay="0"/>
                                          </p:stCondLst>
                                        </p:cTn>
                                        <p:tgtEl>
                                          <p:spTgt spid="34"/>
                                        </p:tgtEl>
                                        <p:attrNameLst>
                                          <p:attrName>ppt_y</p:attrName>
                                        </p:attrNameLst>
                                      </p:cBhvr>
                                    </p:anim>
                                    <p:animRot by="21600000">
                                      <p:cBhvr>
                                        <p:cTn id="97" dur="1000" fill="hold">
                                          <p:stCondLst>
                                            <p:cond delay="0"/>
                                          </p:stCondLst>
                                        </p:cTn>
                                        <p:tgtEl>
                                          <p:spTgt spid="34"/>
                                        </p:tgtEl>
                                        <p:attrNameLst>
                                          <p:attrName>r</p:attrName>
                                        </p:attrNameLst>
                                      </p:cBhvr>
                                    </p:animRot>
                                  </p:childTnLst>
                                </p:cTn>
                              </p:par>
                            </p:childTnLst>
                          </p:cTn>
                        </p:par>
                      </p:childTnLst>
                    </p:cTn>
                  </p:par>
                  <p:par>
                    <p:cTn id="98" fill="hold">
                      <p:stCondLst>
                        <p:cond delay="indefinite"/>
                      </p:stCondLst>
                      <p:childTnLst>
                        <p:par>
                          <p:cTn id="99" fill="hold">
                            <p:stCondLst>
                              <p:cond delay="0"/>
                            </p:stCondLst>
                            <p:childTnLst>
                              <p:par>
                                <p:cTn id="100" presetID="16" presetClass="entr" presetSubtype="21" fill="hold" grpId="0" nodeType="clickEffect">
                                  <p:stCondLst>
                                    <p:cond delay="0"/>
                                  </p:stCondLst>
                                  <p:childTnLst>
                                    <p:set>
                                      <p:cBhvr>
                                        <p:cTn id="101" dur="1" fill="hold">
                                          <p:stCondLst>
                                            <p:cond delay="0"/>
                                          </p:stCondLst>
                                        </p:cTn>
                                        <p:tgtEl>
                                          <p:spTgt spid="28"/>
                                        </p:tgtEl>
                                        <p:attrNameLst>
                                          <p:attrName>style.visibility</p:attrName>
                                        </p:attrNameLst>
                                      </p:cBhvr>
                                      <p:to>
                                        <p:strVal val="visible"/>
                                      </p:to>
                                    </p:set>
                                    <p:animEffect transition="in" filter="barn(inVertical)">
                                      <p:cBhvr>
                                        <p:cTn id="10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28" grpId="0" animBg="1"/>
      <p:bldP spid="29" grpId="0"/>
      <p:bldP spid="30" grpId="0" animBg="1"/>
      <p:bldP spid="32" grpId="0"/>
      <p:bldP spid="33" grpId="0"/>
      <p:bldP spid="3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p:cNvSpPr/>
          <p:nvPr/>
        </p:nvSpPr>
        <p:spPr bwMode="auto">
          <a:xfrm>
            <a:off x="5636910" y="2049586"/>
            <a:ext cx="1455459" cy="2089432"/>
          </a:xfrm>
          <a:custGeom>
            <a:avLst/>
            <a:gdLst/>
            <a:ahLst/>
            <a:cxnLst>
              <a:cxn ang="0">
                <a:pos x="224" y="205"/>
              </a:cxn>
              <a:cxn ang="0">
                <a:pos x="207" y="229"/>
              </a:cxn>
              <a:cxn ang="0">
                <a:pos x="201" y="220"/>
              </a:cxn>
              <a:cxn ang="0">
                <a:pos x="179" y="211"/>
              </a:cxn>
              <a:cxn ang="0">
                <a:pos x="156" y="220"/>
              </a:cxn>
              <a:cxn ang="0">
                <a:pos x="147" y="243"/>
              </a:cxn>
              <a:cxn ang="0">
                <a:pos x="156" y="265"/>
              </a:cxn>
              <a:cxn ang="0">
                <a:pos x="175" y="275"/>
              </a:cxn>
              <a:cxn ang="0">
                <a:pos x="141" y="322"/>
              </a:cxn>
              <a:cxn ang="0">
                <a:pos x="122" y="283"/>
              </a:cxn>
              <a:cxn ang="0">
                <a:pos x="102" y="322"/>
              </a:cxn>
              <a:cxn ang="0">
                <a:pos x="63" y="269"/>
              </a:cxn>
              <a:cxn ang="0">
                <a:pos x="54" y="283"/>
              </a:cxn>
              <a:cxn ang="0">
                <a:pos x="32" y="293"/>
              </a:cxn>
              <a:cxn ang="0">
                <a:pos x="9" y="283"/>
              </a:cxn>
              <a:cxn ang="0">
                <a:pos x="0" y="261"/>
              </a:cxn>
              <a:cxn ang="0">
                <a:pos x="9" y="238"/>
              </a:cxn>
              <a:cxn ang="0">
                <a:pos x="32" y="229"/>
              </a:cxn>
              <a:cxn ang="0">
                <a:pos x="33" y="229"/>
              </a:cxn>
              <a:cxn ang="0">
                <a:pos x="15" y="205"/>
              </a:cxn>
              <a:cxn ang="0">
                <a:pos x="122" y="0"/>
              </a:cxn>
              <a:cxn ang="0">
                <a:pos x="224" y="205"/>
              </a:cxn>
            </a:cxnLst>
            <a:rect l="0" t="0" r="r" b="b"/>
            <a:pathLst>
              <a:path w="224" h="322">
                <a:moveTo>
                  <a:pt x="224" y="205"/>
                </a:moveTo>
                <a:cubicBezTo>
                  <a:pt x="207" y="229"/>
                  <a:pt x="207" y="229"/>
                  <a:pt x="207" y="229"/>
                </a:cubicBezTo>
                <a:cubicBezTo>
                  <a:pt x="206" y="226"/>
                  <a:pt x="204" y="223"/>
                  <a:pt x="201" y="220"/>
                </a:cubicBezTo>
                <a:cubicBezTo>
                  <a:pt x="195" y="214"/>
                  <a:pt x="188" y="211"/>
                  <a:pt x="179" y="211"/>
                </a:cubicBezTo>
                <a:cubicBezTo>
                  <a:pt x="170" y="211"/>
                  <a:pt x="163" y="214"/>
                  <a:pt x="156" y="220"/>
                </a:cubicBezTo>
                <a:cubicBezTo>
                  <a:pt x="150" y="227"/>
                  <a:pt x="147" y="234"/>
                  <a:pt x="147" y="243"/>
                </a:cubicBezTo>
                <a:cubicBezTo>
                  <a:pt x="147" y="252"/>
                  <a:pt x="150" y="259"/>
                  <a:pt x="156" y="265"/>
                </a:cubicBezTo>
                <a:cubicBezTo>
                  <a:pt x="162" y="271"/>
                  <a:pt x="168" y="274"/>
                  <a:pt x="175" y="275"/>
                </a:cubicBezTo>
                <a:cubicBezTo>
                  <a:pt x="141" y="322"/>
                  <a:pt x="141" y="322"/>
                  <a:pt x="141" y="322"/>
                </a:cubicBezTo>
                <a:cubicBezTo>
                  <a:pt x="122" y="283"/>
                  <a:pt x="122" y="283"/>
                  <a:pt x="122" y="283"/>
                </a:cubicBezTo>
                <a:cubicBezTo>
                  <a:pt x="102" y="322"/>
                  <a:pt x="102" y="322"/>
                  <a:pt x="102" y="322"/>
                </a:cubicBezTo>
                <a:cubicBezTo>
                  <a:pt x="63" y="269"/>
                  <a:pt x="63" y="269"/>
                  <a:pt x="63" y="269"/>
                </a:cubicBezTo>
                <a:cubicBezTo>
                  <a:pt x="61" y="275"/>
                  <a:pt x="58" y="279"/>
                  <a:pt x="54" y="283"/>
                </a:cubicBezTo>
                <a:cubicBezTo>
                  <a:pt x="48" y="290"/>
                  <a:pt x="41" y="293"/>
                  <a:pt x="32" y="293"/>
                </a:cubicBezTo>
                <a:cubicBezTo>
                  <a:pt x="23" y="293"/>
                  <a:pt x="15" y="290"/>
                  <a:pt x="9" y="283"/>
                </a:cubicBezTo>
                <a:cubicBezTo>
                  <a:pt x="3" y="277"/>
                  <a:pt x="0" y="270"/>
                  <a:pt x="0" y="261"/>
                </a:cubicBezTo>
                <a:cubicBezTo>
                  <a:pt x="0" y="252"/>
                  <a:pt x="3" y="245"/>
                  <a:pt x="9" y="238"/>
                </a:cubicBezTo>
                <a:cubicBezTo>
                  <a:pt x="15" y="232"/>
                  <a:pt x="23" y="229"/>
                  <a:pt x="32" y="229"/>
                </a:cubicBezTo>
                <a:cubicBezTo>
                  <a:pt x="32" y="229"/>
                  <a:pt x="32" y="229"/>
                  <a:pt x="33" y="229"/>
                </a:cubicBezTo>
                <a:cubicBezTo>
                  <a:pt x="15" y="205"/>
                  <a:pt x="15" y="205"/>
                  <a:pt x="15" y="205"/>
                </a:cubicBezTo>
                <a:cubicBezTo>
                  <a:pt x="122" y="0"/>
                  <a:pt x="122" y="0"/>
                  <a:pt x="122" y="0"/>
                </a:cubicBezTo>
                <a:lnTo>
                  <a:pt x="224" y="205"/>
                </a:lnTo>
                <a:close/>
              </a:path>
            </a:pathLst>
          </a:custGeom>
          <a:solidFill>
            <a:srgbClr val="BB0E1F"/>
          </a:solidFill>
          <a:ln w="19050">
            <a:solidFill>
              <a:srgbClr val="FFFFFF"/>
            </a:solid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 name="Freeform 6"/>
          <p:cNvSpPr/>
          <p:nvPr/>
        </p:nvSpPr>
        <p:spPr bwMode="auto">
          <a:xfrm>
            <a:off x="4255117" y="3380036"/>
            <a:ext cx="2044786" cy="1497874"/>
          </a:xfrm>
          <a:custGeom>
            <a:avLst/>
            <a:gdLst/>
            <a:ahLst/>
            <a:cxnLst>
              <a:cxn ang="0">
                <a:pos x="315" y="117"/>
              </a:cxn>
              <a:cxn ang="0">
                <a:pos x="272" y="124"/>
              </a:cxn>
              <a:cxn ang="0">
                <a:pos x="303" y="156"/>
              </a:cxn>
              <a:cxn ang="0">
                <a:pos x="245" y="176"/>
              </a:cxn>
              <a:cxn ang="0">
                <a:pos x="245" y="176"/>
              </a:cxn>
              <a:cxn ang="0">
                <a:pos x="255" y="199"/>
              </a:cxn>
              <a:cxn ang="0">
                <a:pos x="245" y="221"/>
              </a:cxn>
              <a:cxn ang="0">
                <a:pos x="223" y="231"/>
              </a:cxn>
              <a:cxn ang="0">
                <a:pos x="200" y="221"/>
              </a:cxn>
              <a:cxn ang="0">
                <a:pos x="191" y="199"/>
              </a:cxn>
              <a:cxn ang="0">
                <a:pos x="191" y="195"/>
              </a:cxn>
              <a:cxn ang="0">
                <a:pos x="166" y="204"/>
              </a:cxn>
              <a:cxn ang="0">
                <a:pos x="0" y="36"/>
              </a:cxn>
              <a:cxn ang="0">
                <a:pos x="228" y="0"/>
              </a:cxn>
              <a:cxn ang="0">
                <a:pos x="246" y="24"/>
              </a:cxn>
              <a:cxn ang="0">
                <a:pos x="245" y="24"/>
              </a:cxn>
              <a:cxn ang="0">
                <a:pos x="222" y="33"/>
              </a:cxn>
              <a:cxn ang="0">
                <a:pos x="213" y="56"/>
              </a:cxn>
              <a:cxn ang="0">
                <a:pos x="222" y="78"/>
              </a:cxn>
              <a:cxn ang="0">
                <a:pos x="245" y="88"/>
              </a:cxn>
              <a:cxn ang="0">
                <a:pos x="267" y="78"/>
              </a:cxn>
              <a:cxn ang="0">
                <a:pos x="276" y="64"/>
              </a:cxn>
              <a:cxn ang="0">
                <a:pos x="315" y="117"/>
              </a:cxn>
            </a:cxnLst>
            <a:rect l="0" t="0" r="r" b="b"/>
            <a:pathLst>
              <a:path w="315" h="231">
                <a:moveTo>
                  <a:pt x="315" y="117"/>
                </a:moveTo>
                <a:cubicBezTo>
                  <a:pt x="272" y="124"/>
                  <a:pt x="272" y="124"/>
                  <a:pt x="272" y="124"/>
                </a:cubicBezTo>
                <a:cubicBezTo>
                  <a:pt x="303" y="156"/>
                  <a:pt x="303" y="156"/>
                  <a:pt x="303" y="156"/>
                </a:cubicBezTo>
                <a:cubicBezTo>
                  <a:pt x="245" y="176"/>
                  <a:pt x="245" y="176"/>
                  <a:pt x="245" y="176"/>
                </a:cubicBezTo>
                <a:cubicBezTo>
                  <a:pt x="245" y="176"/>
                  <a:pt x="245" y="176"/>
                  <a:pt x="245" y="176"/>
                </a:cubicBezTo>
                <a:cubicBezTo>
                  <a:pt x="251" y="182"/>
                  <a:pt x="255" y="190"/>
                  <a:pt x="255" y="199"/>
                </a:cubicBezTo>
                <a:cubicBezTo>
                  <a:pt x="255" y="208"/>
                  <a:pt x="251" y="215"/>
                  <a:pt x="245" y="221"/>
                </a:cubicBezTo>
                <a:cubicBezTo>
                  <a:pt x="239" y="227"/>
                  <a:pt x="232" y="231"/>
                  <a:pt x="223" y="231"/>
                </a:cubicBezTo>
                <a:cubicBezTo>
                  <a:pt x="214" y="231"/>
                  <a:pt x="206" y="227"/>
                  <a:pt x="200" y="221"/>
                </a:cubicBezTo>
                <a:cubicBezTo>
                  <a:pt x="194" y="215"/>
                  <a:pt x="191" y="208"/>
                  <a:pt x="191" y="199"/>
                </a:cubicBezTo>
                <a:cubicBezTo>
                  <a:pt x="191" y="198"/>
                  <a:pt x="191" y="196"/>
                  <a:pt x="191" y="195"/>
                </a:cubicBezTo>
                <a:cubicBezTo>
                  <a:pt x="166" y="204"/>
                  <a:pt x="166" y="204"/>
                  <a:pt x="166" y="204"/>
                </a:cubicBezTo>
                <a:cubicBezTo>
                  <a:pt x="0" y="36"/>
                  <a:pt x="0" y="36"/>
                  <a:pt x="0" y="36"/>
                </a:cubicBezTo>
                <a:cubicBezTo>
                  <a:pt x="228" y="0"/>
                  <a:pt x="228" y="0"/>
                  <a:pt x="228" y="0"/>
                </a:cubicBezTo>
                <a:cubicBezTo>
                  <a:pt x="246" y="24"/>
                  <a:pt x="246" y="24"/>
                  <a:pt x="246" y="24"/>
                </a:cubicBezTo>
                <a:cubicBezTo>
                  <a:pt x="245" y="24"/>
                  <a:pt x="245" y="24"/>
                  <a:pt x="245" y="24"/>
                </a:cubicBezTo>
                <a:cubicBezTo>
                  <a:pt x="236" y="24"/>
                  <a:pt x="228" y="27"/>
                  <a:pt x="222" y="33"/>
                </a:cubicBezTo>
                <a:cubicBezTo>
                  <a:pt x="216" y="40"/>
                  <a:pt x="213" y="47"/>
                  <a:pt x="213" y="56"/>
                </a:cubicBezTo>
                <a:cubicBezTo>
                  <a:pt x="213" y="65"/>
                  <a:pt x="216" y="72"/>
                  <a:pt x="222" y="78"/>
                </a:cubicBezTo>
                <a:cubicBezTo>
                  <a:pt x="228" y="85"/>
                  <a:pt x="236" y="88"/>
                  <a:pt x="245" y="88"/>
                </a:cubicBezTo>
                <a:cubicBezTo>
                  <a:pt x="254" y="88"/>
                  <a:pt x="261" y="85"/>
                  <a:pt x="267" y="78"/>
                </a:cubicBezTo>
                <a:cubicBezTo>
                  <a:pt x="271" y="74"/>
                  <a:pt x="274" y="70"/>
                  <a:pt x="276" y="64"/>
                </a:cubicBezTo>
                <a:lnTo>
                  <a:pt x="315" y="117"/>
                </a:lnTo>
                <a:close/>
              </a:path>
            </a:pathLst>
          </a:custGeom>
          <a:solidFill>
            <a:srgbClr val="55060E"/>
          </a:solidFill>
          <a:ln w="19050">
            <a:solidFill>
              <a:srgbClr val="FFFFFF"/>
            </a:solid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7" name="Freeform 7"/>
          <p:cNvSpPr/>
          <p:nvPr/>
        </p:nvSpPr>
        <p:spPr bwMode="auto">
          <a:xfrm>
            <a:off x="4994007" y="4391267"/>
            <a:ext cx="1741194" cy="1908617"/>
          </a:xfrm>
          <a:custGeom>
            <a:avLst/>
            <a:gdLst/>
            <a:ahLst/>
            <a:cxnLst>
              <a:cxn ang="0">
                <a:pos x="189" y="0"/>
              </a:cxn>
              <a:cxn ang="0">
                <a:pos x="179" y="46"/>
              </a:cxn>
              <a:cxn ang="0">
                <a:pos x="221" y="24"/>
              </a:cxn>
              <a:cxn ang="0">
                <a:pos x="219" y="89"/>
              </a:cxn>
              <a:cxn ang="0">
                <a:pos x="236" y="84"/>
              </a:cxn>
              <a:cxn ang="0">
                <a:pos x="258" y="93"/>
              </a:cxn>
              <a:cxn ang="0">
                <a:pos x="268" y="116"/>
              </a:cxn>
              <a:cxn ang="0">
                <a:pos x="258" y="138"/>
              </a:cxn>
              <a:cxn ang="0">
                <a:pos x="236" y="148"/>
              </a:cxn>
              <a:cxn ang="0">
                <a:pos x="218" y="142"/>
              </a:cxn>
              <a:cxn ang="0">
                <a:pos x="218" y="176"/>
              </a:cxn>
              <a:cxn ang="0">
                <a:pos x="0" y="294"/>
              </a:cxn>
              <a:cxn ang="0">
                <a:pos x="52" y="48"/>
              </a:cxn>
              <a:cxn ang="0">
                <a:pos x="77" y="39"/>
              </a:cxn>
              <a:cxn ang="0">
                <a:pos x="77" y="43"/>
              </a:cxn>
              <a:cxn ang="0">
                <a:pos x="86" y="65"/>
              </a:cxn>
              <a:cxn ang="0">
                <a:pos x="109" y="75"/>
              </a:cxn>
              <a:cxn ang="0">
                <a:pos x="131" y="65"/>
              </a:cxn>
              <a:cxn ang="0">
                <a:pos x="141" y="43"/>
              </a:cxn>
              <a:cxn ang="0">
                <a:pos x="131" y="20"/>
              </a:cxn>
              <a:cxn ang="0">
                <a:pos x="131" y="20"/>
              </a:cxn>
              <a:cxn ang="0">
                <a:pos x="189" y="0"/>
              </a:cxn>
            </a:cxnLst>
            <a:rect l="0" t="0" r="r" b="b"/>
            <a:pathLst>
              <a:path w="268" h="294">
                <a:moveTo>
                  <a:pt x="189" y="0"/>
                </a:moveTo>
                <a:cubicBezTo>
                  <a:pt x="179" y="46"/>
                  <a:pt x="179" y="46"/>
                  <a:pt x="179" y="46"/>
                </a:cubicBezTo>
                <a:cubicBezTo>
                  <a:pt x="221" y="24"/>
                  <a:pt x="221" y="24"/>
                  <a:pt x="221" y="24"/>
                </a:cubicBezTo>
                <a:cubicBezTo>
                  <a:pt x="219" y="89"/>
                  <a:pt x="219" y="89"/>
                  <a:pt x="219" y="89"/>
                </a:cubicBezTo>
                <a:cubicBezTo>
                  <a:pt x="224" y="86"/>
                  <a:pt x="230" y="84"/>
                  <a:pt x="236" y="84"/>
                </a:cubicBezTo>
                <a:cubicBezTo>
                  <a:pt x="245" y="84"/>
                  <a:pt x="252" y="87"/>
                  <a:pt x="258" y="93"/>
                </a:cubicBezTo>
                <a:cubicBezTo>
                  <a:pt x="265" y="99"/>
                  <a:pt x="268" y="107"/>
                  <a:pt x="268" y="116"/>
                </a:cubicBezTo>
                <a:cubicBezTo>
                  <a:pt x="268" y="125"/>
                  <a:pt x="265" y="132"/>
                  <a:pt x="258" y="138"/>
                </a:cubicBezTo>
                <a:cubicBezTo>
                  <a:pt x="252" y="144"/>
                  <a:pt x="245" y="148"/>
                  <a:pt x="236" y="148"/>
                </a:cubicBezTo>
                <a:cubicBezTo>
                  <a:pt x="229" y="148"/>
                  <a:pt x="224" y="146"/>
                  <a:pt x="218" y="142"/>
                </a:cubicBezTo>
                <a:cubicBezTo>
                  <a:pt x="218" y="176"/>
                  <a:pt x="218" y="176"/>
                  <a:pt x="218" y="176"/>
                </a:cubicBezTo>
                <a:cubicBezTo>
                  <a:pt x="0" y="294"/>
                  <a:pt x="0" y="294"/>
                  <a:pt x="0" y="294"/>
                </a:cubicBezTo>
                <a:cubicBezTo>
                  <a:pt x="52" y="48"/>
                  <a:pt x="52" y="48"/>
                  <a:pt x="52" y="48"/>
                </a:cubicBezTo>
                <a:cubicBezTo>
                  <a:pt x="77" y="39"/>
                  <a:pt x="77" y="39"/>
                  <a:pt x="77" y="39"/>
                </a:cubicBezTo>
                <a:cubicBezTo>
                  <a:pt x="77" y="40"/>
                  <a:pt x="77" y="42"/>
                  <a:pt x="77" y="43"/>
                </a:cubicBezTo>
                <a:cubicBezTo>
                  <a:pt x="77" y="52"/>
                  <a:pt x="80" y="59"/>
                  <a:pt x="86" y="65"/>
                </a:cubicBezTo>
                <a:cubicBezTo>
                  <a:pt x="92" y="71"/>
                  <a:pt x="100" y="75"/>
                  <a:pt x="109" y="75"/>
                </a:cubicBezTo>
                <a:cubicBezTo>
                  <a:pt x="118" y="75"/>
                  <a:pt x="125" y="71"/>
                  <a:pt x="131" y="65"/>
                </a:cubicBezTo>
                <a:cubicBezTo>
                  <a:pt x="137" y="59"/>
                  <a:pt x="141" y="52"/>
                  <a:pt x="141" y="43"/>
                </a:cubicBezTo>
                <a:cubicBezTo>
                  <a:pt x="141" y="34"/>
                  <a:pt x="137" y="26"/>
                  <a:pt x="131" y="20"/>
                </a:cubicBezTo>
                <a:cubicBezTo>
                  <a:pt x="131" y="20"/>
                  <a:pt x="131" y="20"/>
                  <a:pt x="131" y="20"/>
                </a:cubicBezTo>
                <a:lnTo>
                  <a:pt x="189" y="0"/>
                </a:lnTo>
                <a:close/>
              </a:path>
            </a:pathLst>
          </a:custGeom>
          <a:solidFill>
            <a:srgbClr val="A70C1B"/>
          </a:solidFill>
          <a:ln w="19050">
            <a:solidFill>
              <a:srgbClr val="FFFFFF"/>
            </a:solid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8" name="Freeform 8"/>
          <p:cNvSpPr/>
          <p:nvPr/>
        </p:nvSpPr>
        <p:spPr bwMode="auto">
          <a:xfrm>
            <a:off x="6409286" y="4308673"/>
            <a:ext cx="1435369" cy="1977817"/>
          </a:xfrm>
          <a:custGeom>
            <a:avLst/>
            <a:gdLst/>
            <a:ahLst/>
            <a:cxnLst>
              <a:cxn ang="0">
                <a:pos x="3" y="37"/>
              </a:cxn>
              <a:cxn ang="0">
                <a:pos x="44" y="59"/>
              </a:cxn>
              <a:cxn ang="0">
                <a:pos x="35" y="12"/>
              </a:cxn>
              <a:cxn ang="0">
                <a:pos x="94" y="32"/>
              </a:cxn>
              <a:cxn ang="0">
                <a:pos x="94" y="32"/>
              </a:cxn>
              <a:cxn ang="0">
                <a:pos x="103" y="9"/>
              </a:cxn>
              <a:cxn ang="0">
                <a:pos x="126" y="0"/>
              </a:cxn>
              <a:cxn ang="0">
                <a:pos x="148" y="9"/>
              </a:cxn>
              <a:cxn ang="0">
                <a:pos x="158" y="32"/>
              </a:cxn>
              <a:cxn ang="0">
                <a:pos x="151" y="51"/>
              </a:cxn>
              <a:cxn ang="0">
                <a:pos x="173" y="59"/>
              </a:cxn>
              <a:cxn ang="0">
                <a:pos x="174" y="59"/>
              </a:cxn>
              <a:cxn ang="0">
                <a:pos x="221" y="304"/>
              </a:cxn>
              <a:cxn ang="0">
                <a:pos x="220" y="305"/>
              </a:cxn>
              <a:cxn ang="0">
                <a:pos x="0" y="189"/>
              </a:cxn>
              <a:cxn ang="0">
                <a:pos x="0" y="155"/>
              </a:cxn>
              <a:cxn ang="0">
                <a:pos x="18" y="161"/>
              </a:cxn>
              <a:cxn ang="0">
                <a:pos x="40" y="151"/>
              </a:cxn>
              <a:cxn ang="0">
                <a:pos x="50" y="129"/>
              </a:cxn>
              <a:cxn ang="0">
                <a:pos x="40" y="106"/>
              </a:cxn>
              <a:cxn ang="0">
                <a:pos x="18" y="97"/>
              </a:cxn>
              <a:cxn ang="0">
                <a:pos x="1" y="102"/>
              </a:cxn>
              <a:cxn ang="0">
                <a:pos x="3" y="37"/>
              </a:cxn>
            </a:cxnLst>
            <a:rect l="0" t="0" r="r" b="b"/>
            <a:pathLst>
              <a:path w="221" h="305">
                <a:moveTo>
                  <a:pt x="3" y="37"/>
                </a:moveTo>
                <a:cubicBezTo>
                  <a:pt x="44" y="59"/>
                  <a:pt x="44" y="59"/>
                  <a:pt x="44" y="59"/>
                </a:cubicBezTo>
                <a:cubicBezTo>
                  <a:pt x="35" y="12"/>
                  <a:pt x="35" y="12"/>
                  <a:pt x="35" y="12"/>
                </a:cubicBezTo>
                <a:cubicBezTo>
                  <a:pt x="94" y="32"/>
                  <a:pt x="94" y="32"/>
                  <a:pt x="94" y="32"/>
                </a:cubicBezTo>
                <a:cubicBezTo>
                  <a:pt x="94" y="32"/>
                  <a:pt x="94" y="32"/>
                  <a:pt x="94" y="32"/>
                </a:cubicBezTo>
                <a:cubicBezTo>
                  <a:pt x="94" y="23"/>
                  <a:pt x="97" y="15"/>
                  <a:pt x="103" y="9"/>
                </a:cubicBezTo>
                <a:cubicBezTo>
                  <a:pt x="110" y="3"/>
                  <a:pt x="117" y="0"/>
                  <a:pt x="126" y="0"/>
                </a:cubicBezTo>
                <a:cubicBezTo>
                  <a:pt x="135" y="0"/>
                  <a:pt x="142" y="3"/>
                  <a:pt x="148" y="9"/>
                </a:cubicBezTo>
                <a:cubicBezTo>
                  <a:pt x="155" y="15"/>
                  <a:pt x="158" y="23"/>
                  <a:pt x="158" y="32"/>
                </a:cubicBezTo>
                <a:cubicBezTo>
                  <a:pt x="158" y="39"/>
                  <a:pt x="155" y="46"/>
                  <a:pt x="151" y="51"/>
                </a:cubicBezTo>
                <a:cubicBezTo>
                  <a:pt x="173" y="59"/>
                  <a:pt x="173" y="59"/>
                  <a:pt x="173" y="59"/>
                </a:cubicBezTo>
                <a:cubicBezTo>
                  <a:pt x="174" y="59"/>
                  <a:pt x="174" y="59"/>
                  <a:pt x="174" y="59"/>
                </a:cubicBezTo>
                <a:cubicBezTo>
                  <a:pt x="221" y="304"/>
                  <a:pt x="221" y="304"/>
                  <a:pt x="221" y="304"/>
                </a:cubicBezTo>
                <a:cubicBezTo>
                  <a:pt x="220" y="305"/>
                  <a:pt x="220" y="305"/>
                  <a:pt x="220" y="305"/>
                </a:cubicBezTo>
                <a:cubicBezTo>
                  <a:pt x="0" y="189"/>
                  <a:pt x="0" y="189"/>
                  <a:pt x="0" y="189"/>
                </a:cubicBezTo>
                <a:cubicBezTo>
                  <a:pt x="0" y="155"/>
                  <a:pt x="0" y="155"/>
                  <a:pt x="0" y="155"/>
                </a:cubicBezTo>
                <a:cubicBezTo>
                  <a:pt x="6" y="159"/>
                  <a:pt x="11" y="161"/>
                  <a:pt x="18" y="161"/>
                </a:cubicBezTo>
                <a:cubicBezTo>
                  <a:pt x="27" y="161"/>
                  <a:pt x="34" y="157"/>
                  <a:pt x="40" y="151"/>
                </a:cubicBezTo>
                <a:cubicBezTo>
                  <a:pt x="47" y="145"/>
                  <a:pt x="50" y="138"/>
                  <a:pt x="50" y="129"/>
                </a:cubicBezTo>
                <a:cubicBezTo>
                  <a:pt x="50" y="120"/>
                  <a:pt x="47" y="112"/>
                  <a:pt x="40" y="106"/>
                </a:cubicBezTo>
                <a:cubicBezTo>
                  <a:pt x="34" y="100"/>
                  <a:pt x="27" y="97"/>
                  <a:pt x="18" y="97"/>
                </a:cubicBezTo>
                <a:cubicBezTo>
                  <a:pt x="12" y="97"/>
                  <a:pt x="6" y="99"/>
                  <a:pt x="1" y="102"/>
                </a:cubicBezTo>
                <a:lnTo>
                  <a:pt x="3" y="37"/>
                </a:lnTo>
                <a:close/>
              </a:path>
            </a:pathLst>
          </a:custGeom>
          <a:solidFill>
            <a:srgbClr val="6B0811"/>
          </a:solidFill>
          <a:ln w="19050">
            <a:solidFill>
              <a:srgbClr val="FFFFFF"/>
            </a:solid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9" name="Freeform 9"/>
          <p:cNvSpPr/>
          <p:nvPr/>
        </p:nvSpPr>
        <p:spPr bwMode="auto">
          <a:xfrm>
            <a:off x="6552152" y="3380037"/>
            <a:ext cx="2064878" cy="1310360"/>
          </a:xfrm>
          <a:custGeom>
            <a:avLst/>
            <a:gdLst/>
            <a:ahLst/>
            <a:cxnLst>
              <a:cxn ang="0">
                <a:pos x="13" y="155"/>
              </a:cxn>
              <a:cxn ang="0">
                <a:pos x="45" y="124"/>
              </a:cxn>
              <a:cxn ang="0">
                <a:pos x="0" y="117"/>
              </a:cxn>
              <a:cxn ang="0">
                <a:pos x="34" y="70"/>
              </a:cxn>
              <a:cxn ang="0">
                <a:pos x="15" y="60"/>
              </a:cxn>
              <a:cxn ang="0">
                <a:pos x="6" y="38"/>
              </a:cxn>
              <a:cxn ang="0">
                <a:pos x="15" y="15"/>
              </a:cxn>
              <a:cxn ang="0">
                <a:pos x="38" y="6"/>
              </a:cxn>
              <a:cxn ang="0">
                <a:pos x="60" y="15"/>
              </a:cxn>
              <a:cxn ang="0">
                <a:pos x="66" y="24"/>
              </a:cxn>
              <a:cxn ang="0">
                <a:pos x="83" y="0"/>
              </a:cxn>
              <a:cxn ang="0">
                <a:pos x="318" y="36"/>
              </a:cxn>
              <a:cxn ang="0">
                <a:pos x="151" y="202"/>
              </a:cxn>
              <a:cxn ang="0">
                <a:pos x="129" y="194"/>
              </a:cxn>
              <a:cxn ang="0">
                <a:pos x="136" y="175"/>
              </a:cxn>
              <a:cxn ang="0">
                <a:pos x="126" y="152"/>
              </a:cxn>
              <a:cxn ang="0">
                <a:pos x="104" y="143"/>
              </a:cxn>
              <a:cxn ang="0">
                <a:pos x="81" y="152"/>
              </a:cxn>
              <a:cxn ang="0">
                <a:pos x="72" y="175"/>
              </a:cxn>
              <a:cxn ang="0">
                <a:pos x="72" y="175"/>
              </a:cxn>
              <a:cxn ang="0">
                <a:pos x="13" y="155"/>
              </a:cxn>
            </a:cxnLst>
            <a:rect l="0" t="0" r="r" b="b"/>
            <a:pathLst>
              <a:path w="318" h="202">
                <a:moveTo>
                  <a:pt x="13" y="155"/>
                </a:moveTo>
                <a:cubicBezTo>
                  <a:pt x="45" y="124"/>
                  <a:pt x="45" y="124"/>
                  <a:pt x="45" y="124"/>
                </a:cubicBezTo>
                <a:cubicBezTo>
                  <a:pt x="0" y="117"/>
                  <a:pt x="0" y="117"/>
                  <a:pt x="0" y="117"/>
                </a:cubicBezTo>
                <a:cubicBezTo>
                  <a:pt x="34" y="70"/>
                  <a:pt x="34" y="70"/>
                  <a:pt x="34" y="70"/>
                </a:cubicBezTo>
                <a:cubicBezTo>
                  <a:pt x="27" y="69"/>
                  <a:pt x="21" y="66"/>
                  <a:pt x="15" y="60"/>
                </a:cubicBezTo>
                <a:cubicBezTo>
                  <a:pt x="9" y="54"/>
                  <a:pt x="6" y="47"/>
                  <a:pt x="6" y="38"/>
                </a:cubicBezTo>
                <a:cubicBezTo>
                  <a:pt x="6" y="29"/>
                  <a:pt x="9" y="22"/>
                  <a:pt x="15" y="15"/>
                </a:cubicBezTo>
                <a:cubicBezTo>
                  <a:pt x="22" y="9"/>
                  <a:pt x="29" y="6"/>
                  <a:pt x="38" y="6"/>
                </a:cubicBezTo>
                <a:cubicBezTo>
                  <a:pt x="47" y="6"/>
                  <a:pt x="54" y="9"/>
                  <a:pt x="60" y="15"/>
                </a:cubicBezTo>
                <a:cubicBezTo>
                  <a:pt x="63" y="18"/>
                  <a:pt x="65" y="21"/>
                  <a:pt x="66" y="24"/>
                </a:cubicBezTo>
                <a:cubicBezTo>
                  <a:pt x="83" y="0"/>
                  <a:pt x="83" y="0"/>
                  <a:pt x="83" y="0"/>
                </a:cubicBezTo>
                <a:cubicBezTo>
                  <a:pt x="318" y="36"/>
                  <a:pt x="318" y="36"/>
                  <a:pt x="318" y="36"/>
                </a:cubicBezTo>
                <a:cubicBezTo>
                  <a:pt x="151" y="202"/>
                  <a:pt x="151" y="202"/>
                  <a:pt x="151" y="202"/>
                </a:cubicBezTo>
                <a:cubicBezTo>
                  <a:pt x="129" y="194"/>
                  <a:pt x="129" y="194"/>
                  <a:pt x="129" y="194"/>
                </a:cubicBezTo>
                <a:cubicBezTo>
                  <a:pt x="133" y="189"/>
                  <a:pt x="136" y="182"/>
                  <a:pt x="136" y="175"/>
                </a:cubicBezTo>
                <a:cubicBezTo>
                  <a:pt x="136" y="166"/>
                  <a:pt x="133" y="158"/>
                  <a:pt x="126" y="152"/>
                </a:cubicBezTo>
                <a:cubicBezTo>
                  <a:pt x="120" y="146"/>
                  <a:pt x="113" y="143"/>
                  <a:pt x="104" y="143"/>
                </a:cubicBezTo>
                <a:cubicBezTo>
                  <a:pt x="95" y="143"/>
                  <a:pt x="88" y="146"/>
                  <a:pt x="81" y="152"/>
                </a:cubicBezTo>
                <a:cubicBezTo>
                  <a:pt x="75" y="158"/>
                  <a:pt x="72" y="166"/>
                  <a:pt x="72" y="175"/>
                </a:cubicBezTo>
                <a:cubicBezTo>
                  <a:pt x="72" y="175"/>
                  <a:pt x="72" y="175"/>
                  <a:pt x="72" y="175"/>
                </a:cubicBezTo>
                <a:lnTo>
                  <a:pt x="13" y="155"/>
                </a:lnTo>
                <a:close/>
              </a:path>
            </a:pathLst>
          </a:custGeom>
          <a:solidFill>
            <a:srgbClr val="A70C1B"/>
          </a:solidFill>
          <a:ln w="19050">
            <a:solidFill>
              <a:srgbClr val="FFFFFF"/>
            </a:solid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grpSp>
        <p:nvGrpSpPr>
          <p:cNvPr id="10" name="Group 81"/>
          <p:cNvGrpSpPr/>
          <p:nvPr/>
        </p:nvGrpSpPr>
        <p:grpSpPr>
          <a:xfrm flipV="1">
            <a:off x="4214391" y="5864107"/>
            <a:ext cx="640164" cy="306204"/>
            <a:chOff x="3376482" y="1459073"/>
            <a:chExt cx="455253" cy="221445"/>
          </a:xfrm>
        </p:grpSpPr>
        <p:cxnSp>
          <p:nvCxnSpPr>
            <p:cNvPr id="11" name="Straight Connector 10"/>
            <p:cNvCxnSpPr/>
            <p:nvPr/>
          </p:nvCxnSpPr>
          <p:spPr>
            <a:xfrm flipH="1" flipV="1">
              <a:off x="3592681" y="1460250"/>
              <a:ext cx="239054" cy="220268"/>
            </a:xfrm>
            <a:prstGeom prst="line">
              <a:avLst/>
            </a:prstGeom>
            <a:ln w="19050" cap="rnd">
              <a:solidFill>
                <a:schemeClr val="accent5"/>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H="1" flipV="1">
              <a:off x="3376482" y="1459073"/>
              <a:ext cx="216200" cy="0"/>
            </a:xfrm>
            <a:prstGeom prst="line">
              <a:avLst/>
            </a:prstGeom>
            <a:ln w="19050" cap="rnd">
              <a:solidFill>
                <a:schemeClr val="accent5"/>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3" name="Group 59"/>
          <p:cNvGrpSpPr/>
          <p:nvPr/>
        </p:nvGrpSpPr>
        <p:grpSpPr>
          <a:xfrm>
            <a:off x="8846740" y="5671760"/>
            <a:ext cx="3200724" cy="943903"/>
            <a:chOff x="7154104" y="3244276"/>
            <a:chExt cx="2276195" cy="671257"/>
          </a:xfrm>
        </p:grpSpPr>
        <p:sp>
          <p:nvSpPr>
            <p:cNvPr id="14" name="TextBox 13"/>
            <p:cNvSpPr txBox="1"/>
            <p:nvPr/>
          </p:nvSpPr>
          <p:spPr>
            <a:xfrm>
              <a:off x="7154105" y="3453979"/>
              <a:ext cx="2276194" cy="461554"/>
            </a:xfrm>
            <a:prstGeom prst="rect">
              <a:avLst/>
            </a:prstGeom>
            <a:noFill/>
          </p:spPr>
          <p:txBody>
            <a:bodyPr wrap="square" lIns="0" tIns="0" rIns="0" bIns="0" rtlCol="0">
              <a:spAutoFit/>
            </a:bodyPr>
            <a:lstStyle/>
            <a:p>
              <a:pPr defTabSz="1285875">
                <a:spcBef>
                  <a:spcPct val="20000"/>
                </a:spcBef>
                <a:defRPr/>
              </a:pPr>
              <a:r>
                <a:rPr lang="en-US" sz="1405" dirty="0">
                  <a:solidFill>
                    <a:schemeClr val="tx1">
                      <a:lumMod val="50000"/>
                      <a:lumOff val="50000"/>
                    </a:schemeClr>
                  </a:solidFill>
                  <a:latin typeface="印品黑体" panose="00000500000000000000" pitchFamily="2" charset="-122"/>
                </a:rPr>
                <a:t>There are many variations passages of lorem ipsum available  majority have suffered alteration .</a:t>
              </a:r>
              <a:endParaRPr lang="en-US" sz="1405" dirty="0">
                <a:solidFill>
                  <a:schemeClr val="tx1">
                    <a:lumMod val="65000"/>
                    <a:lumOff val="35000"/>
                  </a:schemeClr>
                </a:solidFill>
                <a:latin typeface="印品黑体" panose="00000500000000000000" pitchFamily="2" charset="-122"/>
              </a:endParaRPr>
            </a:p>
          </p:txBody>
        </p:sp>
        <p:sp>
          <p:nvSpPr>
            <p:cNvPr id="15" name="Rectangle 14"/>
            <p:cNvSpPr/>
            <p:nvPr/>
          </p:nvSpPr>
          <p:spPr>
            <a:xfrm>
              <a:off x="7154104" y="3244276"/>
              <a:ext cx="1093829" cy="184403"/>
            </a:xfrm>
            <a:prstGeom prst="rect">
              <a:avLst/>
            </a:prstGeom>
          </p:spPr>
          <p:txBody>
            <a:bodyPr wrap="none" lIns="0" tIns="0" rIns="0" bIns="0">
              <a:spAutoFit/>
            </a:bodyPr>
            <a:lstStyle/>
            <a:p>
              <a:r>
                <a:rPr lang="en-US" sz="1685" b="1" dirty="0">
                  <a:solidFill>
                    <a:srgbClr val="A70C1B"/>
                  </a:solidFill>
                  <a:latin typeface="印品黑体" panose="00000500000000000000" pitchFamily="2" charset="-122"/>
                </a:rPr>
                <a:t>Keyword Here</a:t>
              </a:r>
            </a:p>
          </p:txBody>
        </p:sp>
      </p:grpSp>
      <p:grpSp>
        <p:nvGrpSpPr>
          <p:cNvPr id="16" name="Group 58"/>
          <p:cNvGrpSpPr/>
          <p:nvPr/>
        </p:nvGrpSpPr>
        <p:grpSpPr>
          <a:xfrm>
            <a:off x="8793165" y="4188094"/>
            <a:ext cx="3200724" cy="957297"/>
            <a:chOff x="7174424" y="1381167"/>
            <a:chExt cx="2276195" cy="680782"/>
          </a:xfrm>
        </p:grpSpPr>
        <p:sp>
          <p:nvSpPr>
            <p:cNvPr id="17" name="TextBox 16"/>
            <p:cNvSpPr txBox="1"/>
            <p:nvPr/>
          </p:nvSpPr>
          <p:spPr>
            <a:xfrm>
              <a:off x="7174424" y="1600395"/>
              <a:ext cx="2276195" cy="461554"/>
            </a:xfrm>
            <a:prstGeom prst="rect">
              <a:avLst/>
            </a:prstGeom>
            <a:noFill/>
          </p:spPr>
          <p:txBody>
            <a:bodyPr wrap="square" lIns="0" tIns="0" rIns="0" bIns="0" rtlCol="0">
              <a:spAutoFit/>
            </a:bodyPr>
            <a:lstStyle/>
            <a:p>
              <a:pPr defTabSz="1285875">
                <a:spcBef>
                  <a:spcPct val="20000"/>
                </a:spcBef>
                <a:defRPr/>
              </a:pPr>
              <a:r>
                <a:rPr lang="en-US" sz="1405" dirty="0">
                  <a:solidFill>
                    <a:schemeClr val="tx1">
                      <a:lumMod val="50000"/>
                      <a:lumOff val="50000"/>
                    </a:schemeClr>
                  </a:solidFill>
                  <a:latin typeface="印品黑体" panose="00000500000000000000" pitchFamily="2" charset="-122"/>
                </a:rPr>
                <a:t>There are many variations passages of lorem ipsum available  majority have suffered alteration .</a:t>
              </a:r>
              <a:endParaRPr lang="en-US" sz="1405" dirty="0">
                <a:solidFill>
                  <a:schemeClr val="tx1">
                    <a:lumMod val="65000"/>
                    <a:lumOff val="35000"/>
                  </a:schemeClr>
                </a:solidFill>
                <a:latin typeface="印品黑体" panose="00000500000000000000" pitchFamily="2" charset="-122"/>
              </a:endParaRPr>
            </a:p>
          </p:txBody>
        </p:sp>
        <p:sp>
          <p:nvSpPr>
            <p:cNvPr id="18" name="Rectangle 17"/>
            <p:cNvSpPr/>
            <p:nvPr/>
          </p:nvSpPr>
          <p:spPr>
            <a:xfrm>
              <a:off x="7174424" y="1381167"/>
              <a:ext cx="1093829" cy="184403"/>
            </a:xfrm>
            <a:prstGeom prst="rect">
              <a:avLst/>
            </a:prstGeom>
          </p:spPr>
          <p:txBody>
            <a:bodyPr wrap="none" lIns="0" tIns="0" rIns="0" bIns="0">
              <a:spAutoFit/>
            </a:bodyPr>
            <a:lstStyle/>
            <a:p>
              <a:r>
                <a:rPr lang="en-US" sz="1685" b="1" dirty="0">
                  <a:solidFill>
                    <a:srgbClr val="A70C1B"/>
                  </a:solidFill>
                  <a:latin typeface="印品黑体" panose="00000500000000000000" pitchFamily="2" charset="-122"/>
                </a:rPr>
                <a:t>Keyword Here</a:t>
              </a:r>
            </a:p>
          </p:txBody>
        </p:sp>
      </p:grpSp>
      <p:grpSp>
        <p:nvGrpSpPr>
          <p:cNvPr id="19" name="Group 56"/>
          <p:cNvGrpSpPr/>
          <p:nvPr/>
        </p:nvGrpSpPr>
        <p:grpSpPr>
          <a:xfrm>
            <a:off x="1788621" y="1993661"/>
            <a:ext cx="3200725" cy="936511"/>
            <a:chOff x="-296510" y="1406858"/>
            <a:chExt cx="2276196" cy="666000"/>
          </a:xfrm>
        </p:grpSpPr>
        <p:sp>
          <p:nvSpPr>
            <p:cNvPr id="20" name="TextBox 19"/>
            <p:cNvSpPr txBox="1"/>
            <p:nvPr/>
          </p:nvSpPr>
          <p:spPr>
            <a:xfrm>
              <a:off x="-296510" y="1611304"/>
              <a:ext cx="2276196" cy="461554"/>
            </a:xfrm>
            <a:prstGeom prst="rect">
              <a:avLst/>
            </a:prstGeom>
            <a:noFill/>
          </p:spPr>
          <p:txBody>
            <a:bodyPr wrap="square" lIns="0" tIns="0" rIns="0" bIns="0" rtlCol="0">
              <a:spAutoFit/>
            </a:bodyPr>
            <a:lstStyle/>
            <a:p>
              <a:pPr algn="r" defTabSz="1285875">
                <a:spcBef>
                  <a:spcPct val="20000"/>
                </a:spcBef>
                <a:defRPr/>
              </a:pPr>
              <a:r>
                <a:rPr lang="en-US" sz="1405" dirty="0">
                  <a:solidFill>
                    <a:schemeClr val="tx1">
                      <a:lumMod val="50000"/>
                      <a:lumOff val="50000"/>
                    </a:schemeClr>
                  </a:solidFill>
                  <a:latin typeface="印品黑体" panose="00000500000000000000" pitchFamily="2" charset="-122"/>
                </a:rPr>
                <a:t>There are many variations passages of lorem ipsum available  majority have suffered alteration </a:t>
              </a:r>
              <a:endParaRPr lang="en-US" sz="1405" dirty="0">
                <a:solidFill>
                  <a:schemeClr val="tx1">
                    <a:lumMod val="65000"/>
                    <a:lumOff val="35000"/>
                  </a:schemeClr>
                </a:solidFill>
                <a:latin typeface="印品黑体" panose="00000500000000000000" pitchFamily="2" charset="-122"/>
              </a:endParaRPr>
            </a:p>
          </p:txBody>
        </p:sp>
        <p:sp>
          <p:nvSpPr>
            <p:cNvPr id="21" name="Rectangle 20"/>
            <p:cNvSpPr/>
            <p:nvPr/>
          </p:nvSpPr>
          <p:spPr>
            <a:xfrm>
              <a:off x="885853" y="1406858"/>
              <a:ext cx="1093829" cy="184403"/>
            </a:xfrm>
            <a:prstGeom prst="rect">
              <a:avLst/>
            </a:prstGeom>
          </p:spPr>
          <p:txBody>
            <a:bodyPr wrap="none" lIns="0" tIns="0" rIns="0" bIns="0">
              <a:spAutoFit/>
            </a:bodyPr>
            <a:lstStyle/>
            <a:p>
              <a:pPr algn="r"/>
              <a:r>
                <a:rPr lang="en-US" sz="1685" b="1" dirty="0">
                  <a:solidFill>
                    <a:srgbClr val="A70C1B"/>
                  </a:solidFill>
                  <a:latin typeface="印品黑体" panose="00000500000000000000" pitchFamily="2" charset="-122"/>
                </a:rPr>
                <a:t>Keyword Here</a:t>
              </a:r>
            </a:p>
          </p:txBody>
        </p:sp>
      </p:grpSp>
      <p:grpSp>
        <p:nvGrpSpPr>
          <p:cNvPr id="22" name="Group 56"/>
          <p:cNvGrpSpPr/>
          <p:nvPr/>
        </p:nvGrpSpPr>
        <p:grpSpPr>
          <a:xfrm>
            <a:off x="839360" y="5713158"/>
            <a:ext cx="3200725" cy="917114"/>
            <a:chOff x="-296510" y="1420651"/>
            <a:chExt cx="2276196" cy="652206"/>
          </a:xfrm>
        </p:grpSpPr>
        <p:sp>
          <p:nvSpPr>
            <p:cNvPr id="23" name="TextBox 22"/>
            <p:cNvSpPr txBox="1"/>
            <p:nvPr/>
          </p:nvSpPr>
          <p:spPr>
            <a:xfrm>
              <a:off x="-296510" y="1611304"/>
              <a:ext cx="2276196" cy="461553"/>
            </a:xfrm>
            <a:prstGeom prst="rect">
              <a:avLst/>
            </a:prstGeom>
            <a:noFill/>
          </p:spPr>
          <p:txBody>
            <a:bodyPr wrap="square" lIns="0" tIns="0" rIns="0" bIns="0" rtlCol="0">
              <a:spAutoFit/>
            </a:bodyPr>
            <a:lstStyle/>
            <a:p>
              <a:pPr algn="r" defTabSz="1285875">
                <a:spcBef>
                  <a:spcPct val="20000"/>
                </a:spcBef>
                <a:defRPr/>
              </a:pPr>
              <a:r>
                <a:rPr lang="en-US" sz="1405" dirty="0">
                  <a:solidFill>
                    <a:schemeClr val="tx1">
                      <a:lumMod val="50000"/>
                      <a:lumOff val="50000"/>
                    </a:schemeClr>
                  </a:solidFill>
                  <a:latin typeface="印品黑体" panose="00000500000000000000" pitchFamily="2" charset="-122"/>
                </a:rPr>
                <a:t>There are many variations passages of lorem ipsum available  majority have suffered alteration </a:t>
              </a:r>
              <a:endParaRPr lang="en-US" sz="1405" dirty="0">
                <a:solidFill>
                  <a:schemeClr val="tx1">
                    <a:lumMod val="65000"/>
                    <a:lumOff val="35000"/>
                  </a:schemeClr>
                </a:solidFill>
                <a:latin typeface="印品黑体" panose="00000500000000000000" pitchFamily="2" charset="-122"/>
              </a:endParaRPr>
            </a:p>
          </p:txBody>
        </p:sp>
        <p:sp>
          <p:nvSpPr>
            <p:cNvPr id="24" name="Rectangle 23"/>
            <p:cNvSpPr/>
            <p:nvPr/>
          </p:nvSpPr>
          <p:spPr>
            <a:xfrm>
              <a:off x="885853" y="1420651"/>
              <a:ext cx="1093829" cy="184403"/>
            </a:xfrm>
            <a:prstGeom prst="rect">
              <a:avLst/>
            </a:prstGeom>
          </p:spPr>
          <p:txBody>
            <a:bodyPr wrap="none" lIns="0" tIns="0" rIns="0" bIns="0">
              <a:spAutoFit/>
            </a:bodyPr>
            <a:lstStyle/>
            <a:p>
              <a:pPr algn="r"/>
              <a:r>
                <a:rPr lang="en-US" sz="1685" b="1" dirty="0">
                  <a:solidFill>
                    <a:srgbClr val="A70C1B"/>
                  </a:solidFill>
                  <a:latin typeface="印品黑体" panose="00000500000000000000" pitchFamily="2" charset="-122"/>
                </a:rPr>
                <a:t>Keyword Here</a:t>
              </a:r>
            </a:p>
          </p:txBody>
        </p:sp>
      </p:grpSp>
      <p:grpSp>
        <p:nvGrpSpPr>
          <p:cNvPr id="25" name="Group 81"/>
          <p:cNvGrpSpPr/>
          <p:nvPr/>
        </p:nvGrpSpPr>
        <p:grpSpPr>
          <a:xfrm flipV="1">
            <a:off x="4214391" y="4384193"/>
            <a:ext cx="640164" cy="306204"/>
            <a:chOff x="3376482" y="1459073"/>
            <a:chExt cx="455253" cy="221445"/>
          </a:xfrm>
        </p:grpSpPr>
        <p:cxnSp>
          <p:nvCxnSpPr>
            <p:cNvPr id="26" name="Straight Connector 25"/>
            <p:cNvCxnSpPr/>
            <p:nvPr/>
          </p:nvCxnSpPr>
          <p:spPr>
            <a:xfrm flipH="1" flipV="1">
              <a:off x="3592681" y="1460250"/>
              <a:ext cx="239054" cy="220268"/>
            </a:xfrm>
            <a:prstGeom prst="line">
              <a:avLst/>
            </a:prstGeom>
            <a:ln w="19050" cap="rnd">
              <a:solidFill>
                <a:schemeClr val="accent1"/>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H="1" flipV="1">
              <a:off x="3376482" y="1459073"/>
              <a:ext cx="216200" cy="0"/>
            </a:xfrm>
            <a:prstGeom prst="line">
              <a:avLst/>
            </a:prstGeom>
            <a:ln w="19050" cap="rnd">
              <a:solidFill>
                <a:schemeClr val="accent1"/>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28" name="Group 56"/>
          <p:cNvGrpSpPr/>
          <p:nvPr/>
        </p:nvGrpSpPr>
        <p:grpSpPr>
          <a:xfrm>
            <a:off x="839360" y="4233244"/>
            <a:ext cx="3200725" cy="917114"/>
            <a:chOff x="-296510" y="1420651"/>
            <a:chExt cx="2276196" cy="652206"/>
          </a:xfrm>
        </p:grpSpPr>
        <p:sp>
          <p:nvSpPr>
            <p:cNvPr id="29" name="TextBox 28"/>
            <p:cNvSpPr txBox="1"/>
            <p:nvPr/>
          </p:nvSpPr>
          <p:spPr>
            <a:xfrm>
              <a:off x="-296510" y="1611304"/>
              <a:ext cx="2276196" cy="461553"/>
            </a:xfrm>
            <a:prstGeom prst="rect">
              <a:avLst/>
            </a:prstGeom>
            <a:noFill/>
          </p:spPr>
          <p:txBody>
            <a:bodyPr wrap="square" lIns="0" tIns="0" rIns="0" bIns="0" rtlCol="0">
              <a:spAutoFit/>
            </a:bodyPr>
            <a:lstStyle/>
            <a:p>
              <a:pPr algn="r" defTabSz="1285875">
                <a:spcBef>
                  <a:spcPct val="20000"/>
                </a:spcBef>
                <a:defRPr/>
              </a:pPr>
              <a:r>
                <a:rPr lang="en-US" sz="1405" dirty="0">
                  <a:solidFill>
                    <a:schemeClr val="tx1">
                      <a:lumMod val="50000"/>
                      <a:lumOff val="50000"/>
                    </a:schemeClr>
                  </a:solidFill>
                  <a:latin typeface="印品黑体" panose="00000500000000000000" pitchFamily="2" charset="-122"/>
                </a:rPr>
                <a:t>There are many variations passages of lorem ipsum available  majority have suffered alteration </a:t>
              </a:r>
              <a:endParaRPr lang="en-US" sz="1405" dirty="0">
                <a:solidFill>
                  <a:schemeClr val="tx1">
                    <a:lumMod val="65000"/>
                    <a:lumOff val="35000"/>
                  </a:schemeClr>
                </a:solidFill>
                <a:latin typeface="印品黑体" panose="00000500000000000000" pitchFamily="2" charset="-122"/>
              </a:endParaRPr>
            </a:p>
          </p:txBody>
        </p:sp>
        <p:sp>
          <p:nvSpPr>
            <p:cNvPr id="30" name="Rectangle 29"/>
            <p:cNvSpPr/>
            <p:nvPr/>
          </p:nvSpPr>
          <p:spPr>
            <a:xfrm>
              <a:off x="885853" y="1420651"/>
              <a:ext cx="1093829" cy="184403"/>
            </a:xfrm>
            <a:prstGeom prst="rect">
              <a:avLst/>
            </a:prstGeom>
          </p:spPr>
          <p:txBody>
            <a:bodyPr wrap="none" lIns="0" tIns="0" rIns="0" bIns="0">
              <a:spAutoFit/>
            </a:bodyPr>
            <a:lstStyle/>
            <a:p>
              <a:pPr algn="r"/>
              <a:r>
                <a:rPr lang="en-US" sz="1685" b="1" dirty="0">
                  <a:solidFill>
                    <a:srgbClr val="A70C1B"/>
                  </a:solidFill>
                  <a:latin typeface="印品黑体" panose="00000500000000000000" pitchFamily="2" charset="-122"/>
                </a:rPr>
                <a:t>Keyword Here</a:t>
              </a:r>
            </a:p>
          </p:txBody>
        </p:sp>
      </p:grpSp>
      <p:grpSp>
        <p:nvGrpSpPr>
          <p:cNvPr id="31" name="Group 81"/>
          <p:cNvGrpSpPr/>
          <p:nvPr/>
        </p:nvGrpSpPr>
        <p:grpSpPr>
          <a:xfrm flipH="1" flipV="1">
            <a:off x="7976866" y="5864107"/>
            <a:ext cx="640164" cy="306204"/>
            <a:chOff x="3376482" y="1459073"/>
            <a:chExt cx="455253" cy="221445"/>
          </a:xfrm>
        </p:grpSpPr>
        <p:cxnSp>
          <p:nvCxnSpPr>
            <p:cNvPr id="32" name="Straight Connector 31"/>
            <p:cNvCxnSpPr/>
            <p:nvPr/>
          </p:nvCxnSpPr>
          <p:spPr>
            <a:xfrm flipH="1" flipV="1">
              <a:off x="3592681" y="1460250"/>
              <a:ext cx="239054" cy="220268"/>
            </a:xfrm>
            <a:prstGeom prst="line">
              <a:avLst/>
            </a:prstGeom>
            <a:ln w="19050" cap="rnd">
              <a:solidFill>
                <a:schemeClr val="accent4"/>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H="1" flipV="1">
              <a:off x="3376482" y="1459073"/>
              <a:ext cx="216200" cy="0"/>
            </a:xfrm>
            <a:prstGeom prst="line">
              <a:avLst/>
            </a:prstGeom>
            <a:ln w="19050" cap="rnd">
              <a:solidFill>
                <a:schemeClr val="accent4"/>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34" name="Group 81"/>
          <p:cNvGrpSpPr/>
          <p:nvPr/>
        </p:nvGrpSpPr>
        <p:grpSpPr>
          <a:xfrm flipH="1" flipV="1">
            <a:off x="7976866" y="4384193"/>
            <a:ext cx="640164" cy="306204"/>
            <a:chOff x="3376482" y="1459073"/>
            <a:chExt cx="455253" cy="221445"/>
          </a:xfrm>
        </p:grpSpPr>
        <p:cxnSp>
          <p:nvCxnSpPr>
            <p:cNvPr id="35" name="Straight Connector 34"/>
            <p:cNvCxnSpPr/>
            <p:nvPr/>
          </p:nvCxnSpPr>
          <p:spPr>
            <a:xfrm flipH="1" flipV="1">
              <a:off x="3592681" y="1460250"/>
              <a:ext cx="239054" cy="220268"/>
            </a:xfrm>
            <a:prstGeom prst="line">
              <a:avLst/>
            </a:prstGeom>
            <a:ln w="19050" cap="rnd">
              <a:solidFill>
                <a:schemeClr val="accent3"/>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flipH="1" flipV="1">
              <a:off x="3376482" y="1459073"/>
              <a:ext cx="216200" cy="0"/>
            </a:xfrm>
            <a:prstGeom prst="line">
              <a:avLst/>
            </a:prstGeom>
            <a:ln w="19050" cap="rnd">
              <a:solidFill>
                <a:schemeClr val="accent3"/>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37" name="Group 81"/>
          <p:cNvGrpSpPr/>
          <p:nvPr/>
        </p:nvGrpSpPr>
        <p:grpSpPr>
          <a:xfrm>
            <a:off x="5225515" y="2476150"/>
            <a:ext cx="640164" cy="306204"/>
            <a:chOff x="3376482" y="1459073"/>
            <a:chExt cx="455253" cy="221445"/>
          </a:xfrm>
        </p:grpSpPr>
        <p:cxnSp>
          <p:nvCxnSpPr>
            <p:cNvPr id="38" name="Straight Connector 37"/>
            <p:cNvCxnSpPr/>
            <p:nvPr/>
          </p:nvCxnSpPr>
          <p:spPr>
            <a:xfrm flipH="1" flipV="1">
              <a:off x="3592681" y="1460250"/>
              <a:ext cx="239054" cy="220268"/>
            </a:xfrm>
            <a:prstGeom prst="line">
              <a:avLst/>
            </a:prstGeom>
            <a:ln w="19050" cap="rnd">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H="1" flipV="1">
              <a:off x="3376482" y="1459073"/>
              <a:ext cx="216200" cy="0"/>
            </a:xfrm>
            <a:prstGeom prst="line">
              <a:avLst/>
            </a:prstGeom>
            <a:ln w="19050" cap="rnd">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sp>
        <p:nvSpPr>
          <p:cNvPr id="40" name="Freeform 181"/>
          <p:cNvSpPr/>
          <p:nvPr/>
        </p:nvSpPr>
        <p:spPr bwMode="auto">
          <a:xfrm>
            <a:off x="6256713" y="2782353"/>
            <a:ext cx="323002" cy="608735"/>
          </a:xfrm>
          <a:custGeom>
            <a:avLst/>
            <a:gdLst/>
            <a:ahLst/>
            <a:cxnLst>
              <a:cxn ang="0">
                <a:pos x="22" y="60"/>
              </a:cxn>
              <a:cxn ang="0">
                <a:pos x="22" y="67"/>
              </a:cxn>
              <a:cxn ang="0">
                <a:pos x="21" y="68"/>
              </a:cxn>
              <a:cxn ang="0">
                <a:pos x="16" y="68"/>
              </a:cxn>
              <a:cxn ang="0">
                <a:pos x="15" y="67"/>
              </a:cxn>
              <a:cxn ang="0">
                <a:pos x="15" y="60"/>
              </a:cxn>
              <a:cxn ang="0">
                <a:pos x="1" y="53"/>
              </a:cxn>
              <a:cxn ang="0">
                <a:pos x="1" y="52"/>
              </a:cxn>
              <a:cxn ang="0">
                <a:pos x="5" y="46"/>
              </a:cxn>
              <a:cxn ang="0">
                <a:pos x="6" y="46"/>
              </a:cxn>
              <a:cxn ang="0">
                <a:pos x="6" y="46"/>
              </a:cxn>
              <a:cxn ang="0">
                <a:pos x="19" y="51"/>
              </a:cxn>
              <a:cxn ang="0">
                <a:pos x="26" y="45"/>
              </a:cxn>
              <a:cxn ang="0">
                <a:pos x="17" y="38"/>
              </a:cxn>
              <a:cxn ang="0">
                <a:pos x="1" y="22"/>
              </a:cxn>
              <a:cxn ang="0">
                <a:pos x="15" y="8"/>
              </a:cxn>
              <a:cxn ang="0">
                <a:pos x="15" y="1"/>
              </a:cxn>
              <a:cxn ang="0">
                <a:pos x="16" y="0"/>
              </a:cxn>
              <a:cxn ang="0">
                <a:pos x="21" y="0"/>
              </a:cxn>
              <a:cxn ang="0">
                <a:pos x="22" y="1"/>
              </a:cxn>
              <a:cxn ang="0">
                <a:pos x="22" y="8"/>
              </a:cxn>
              <a:cxn ang="0">
                <a:pos x="34" y="13"/>
              </a:cxn>
              <a:cxn ang="0">
                <a:pos x="34" y="14"/>
              </a:cxn>
              <a:cxn ang="0">
                <a:pos x="31" y="20"/>
              </a:cxn>
              <a:cxn ang="0">
                <a:pos x="30" y="20"/>
              </a:cxn>
              <a:cxn ang="0">
                <a:pos x="29" y="20"/>
              </a:cxn>
              <a:cxn ang="0">
                <a:pos x="19" y="16"/>
              </a:cxn>
              <a:cxn ang="0">
                <a:pos x="11" y="22"/>
              </a:cxn>
              <a:cxn ang="0">
                <a:pos x="21" y="30"/>
              </a:cxn>
              <a:cxn ang="0">
                <a:pos x="36" y="45"/>
              </a:cxn>
              <a:cxn ang="0">
                <a:pos x="22" y="60"/>
              </a:cxn>
            </a:cxnLst>
            <a:rect l="0" t="0" r="r" b="b"/>
            <a:pathLst>
              <a:path w="36" h="68">
                <a:moveTo>
                  <a:pt x="22" y="60"/>
                </a:moveTo>
                <a:cubicBezTo>
                  <a:pt x="22" y="67"/>
                  <a:pt x="22" y="67"/>
                  <a:pt x="22" y="67"/>
                </a:cubicBezTo>
                <a:cubicBezTo>
                  <a:pt x="22" y="67"/>
                  <a:pt x="22" y="68"/>
                  <a:pt x="21" y="68"/>
                </a:cubicBezTo>
                <a:cubicBezTo>
                  <a:pt x="16" y="68"/>
                  <a:pt x="16" y="68"/>
                  <a:pt x="16" y="68"/>
                </a:cubicBezTo>
                <a:cubicBezTo>
                  <a:pt x="15" y="68"/>
                  <a:pt x="15" y="67"/>
                  <a:pt x="15" y="67"/>
                </a:cubicBezTo>
                <a:cubicBezTo>
                  <a:pt x="15" y="60"/>
                  <a:pt x="15" y="60"/>
                  <a:pt x="15" y="60"/>
                </a:cubicBezTo>
                <a:cubicBezTo>
                  <a:pt x="6" y="59"/>
                  <a:pt x="1" y="53"/>
                  <a:pt x="1" y="53"/>
                </a:cubicBezTo>
                <a:cubicBezTo>
                  <a:pt x="0" y="53"/>
                  <a:pt x="0" y="52"/>
                  <a:pt x="1" y="52"/>
                </a:cubicBezTo>
                <a:cubicBezTo>
                  <a:pt x="5" y="46"/>
                  <a:pt x="5" y="46"/>
                  <a:pt x="5" y="46"/>
                </a:cubicBezTo>
                <a:cubicBezTo>
                  <a:pt x="5" y="46"/>
                  <a:pt x="5" y="46"/>
                  <a:pt x="6" y="46"/>
                </a:cubicBezTo>
                <a:cubicBezTo>
                  <a:pt x="6" y="46"/>
                  <a:pt x="6" y="46"/>
                  <a:pt x="6" y="46"/>
                </a:cubicBezTo>
                <a:cubicBezTo>
                  <a:pt x="7" y="46"/>
                  <a:pt x="12" y="51"/>
                  <a:pt x="19" y="51"/>
                </a:cubicBezTo>
                <a:cubicBezTo>
                  <a:pt x="22" y="51"/>
                  <a:pt x="26" y="49"/>
                  <a:pt x="26" y="45"/>
                </a:cubicBezTo>
                <a:cubicBezTo>
                  <a:pt x="26" y="41"/>
                  <a:pt x="22" y="40"/>
                  <a:pt x="17" y="38"/>
                </a:cubicBezTo>
                <a:cubicBezTo>
                  <a:pt x="10" y="35"/>
                  <a:pt x="1" y="32"/>
                  <a:pt x="1" y="22"/>
                </a:cubicBezTo>
                <a:cubicBezTo>
                  <a:pt x="1" y="15"/>
                  <a:pt x="7" y="9"/>
                  <a:pt x="15" y="8"/>
                </a:cubicBezTo>
                <a:cubicBezTo>
                  <a:pt x="15" y="1"/>
                  <a:pt x="15" y="1"/>
                  <a:pt x="15" y="1"/>
                </a:cubicBezTo>
                <a:cubicBezTo>
                  <a:pt x="15" y="0"/>
                  <a:pt x="15" y="0"/>
                  <a:pt x="16" y="0"/>
                </a:cubicBezTo>
                <a:cubicBezTo>
                  <a:pt x="21" y="0"/>
                  <a:pt x="21" y="0"/>
                  <a:pt x="21" y="0"/>
                </a:cubicBezTo>
                <a:cubicBezTo>
                  <a:pt x="22" y="0"/>
                  <a:pt x="22" y="0"/>
                  <a:pt x="22" y="1"/>
                </a:cubicBezTo>
                <a:cubicBezTo>
                  <a:pt x="22" y="8"/>
                  <a:pt x="22" y="8"/>
                  <a:pt x="22" y="8"/>
                </a:cubicBezTo>
                <a:cubicBezTo>
                  <a:pt x="30" y="8"/>
                  <a:pt x="34" y="13"/>
                  <a:pt x="34" y="13"/>
                </a:cubicBezTo>
                <a:cubicBezTo>
                  <a:pt x="35" y="13"/>
                  <a:pt x="35" y="14"/>
                  <a:pt x="34" y="14"/>
                </a:cubicBezTo>
                <a:cubicBezTo>
                  <a:pt x="31" y="20"/>
                  <a:pt x="31" y="20"/>
                  <a:pt x="31" y="20"/>
                </a:cubicBezTo>
                <a:cubicBezTo>
                  <a:pt x="31" y="20"/>
                  <a:pt x="31" y="20"/>
                  <a:pt x="30" y="20"/>
                </a:cubicBezTo>
                <a:cubicBezTo>
                  <a:pt x="30" y="20"/>
                  <a:pt x="30" y="20"/>
                  <a:pt x="29" y="20"/>
                </a:cubicBezTo>
                <a:cubicBezTo>
                  <a:pt x="29" y="20"/>
                  <a:pt x="25" y="16"/>
                  <a:pt x="19" y="16"/>
                </a:cubicBezTo>
                <a:cubicBezTo>
                  <a:pt x="14" y="16"/>
                  <a:pt x="11" y="18"/>
                  <a:pt x="11" y="22"/>
                </a:cubicBezTo>
                <a:cubicBezTo>
                  <a:pt x="11" y="26"/>
                  <a:pt x="16" y="28"/>
                  <a:pt x="21" y="30"/>
                </a:cubicBezTo>
                <a:cubicBezTo>
                  <a:pt x="28" y="32"/>
                  <a:pt x="36" y="36"/>
                  <a:pt x="36" y="45"/>
                </a:cubicBezTo>
                <a:cubicBezTo>
                  <a:pt x="36" y="52"/>
                  <a:pt x="30" y="59"/>
                  <a:pt x="22" y="60"/>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41" name="Freeform 91"/>
          <p:cNvSpPr>
            <a:spLocks noEditPoints="1"/>
          </p:cNvSpPr>
          <p:nvPr/>
        </p:nvSpPr>
        <p:spPr bwMode="auto">
          <a:xfrm>
            <a:off x="4993862" y="3699056"/>
            <a:ext cx="463303" cy="463303"/>
          </a:xfrm>
          <a:custGeom>
            <a:avLst/>
            <a:gdLst/>
            <a:ahLst/>
            <a:cxnLst>
              <a:cxn ang="0">
                <a:pos x="0" y="31"/>
              </a:cxn>
              <a:cxn ang="0">
                <a:pos x="41" y="22"/>
              </a:cxn>
              <a:cxn ang="0">
                <a:pos x="45" y="20"/>
              </a:cxn>
              <a:cxn ang="0">
                <a:pos x="49" y="19"/>
              </a:cxn>
              <a:cxn ang="0">
                <a:pos x="48" y="17"/>
              </a:cxn>
              <a:cxn ang="0">
                <a:pos x="45" y="15"/>
              </a:cxn>
              <a:cxn ang="0">
                <a:pos x="43" y="15"/>
              </a:cxn>
              <a:cxn ang="0">
                <a:pos x="42" y="14"/>
              </a:cxn>
              <a:cxn ang="0">
                <a:pos x="38" y="12"/>
              </a:cxn>
              <a:cxn ang="0">
                <a:pos x="38" y="16"/>
              </a:cxn>
              <a:cxn ang="0">
                <a:pos x="37" y="19"/>
              </a:cxn>
              <a:cxn ang="0">
                <a:pos x="33" y="17"/>
              </a:cxn>
              <a:cxn ang="0">
                <a:pos x="29" y="15"/>
              </a:cxn>
              <a:cxn ang="0">
                <a:pos x="30" y="11"/>
              </a:cxn>
              <a:cxn ang="0">
                <a:pos x="35" y="10"/>
              </a:cxn>
              <a:cxn ang="0">
                <a:pos x="34" y="8"/>
              </a:cxn>
              <a:cxn ang="0">
                <a:pos x="31" y="9"/>
              </a:cxn>
              <a:cxn ang="0">
                <a:pos x="27" y="6"/>
              </a:cxn>
              <a:cxn ang="0">
                <a:pos x="28" y="9"/>
              </a:cxn>
              <a:cxn ang="0">
                <a:pos x="26" y="9"/>
              </a:cxn>
              <a:cxn ang="0">
                <a:pos x="23" y="7"/>
              </a:cxn>
              <a:cxn ang="0">
                <a:pos x="21" y="8"/>
              </a:cxn>
              <a:cxn ang="0">
                <a:pos x="23" y="9"/>
              </a:cxn>
              <a:cxn ang="0">
                <a:pos x="22" y="10"/>
              </a:cxn>
              <a:cxn ang="0">
                <a:pos x="10" y="18"/>
              </a:cxn>
              <a:cxn ang="0">
                <a:pos x="11" y="19"/>
              </a:cxn>
              <a:cxn ang="0">
                <a:pos x="13" y="22"/>
              </a:cxn>
              <a:cxn ang="0">
                <a:pos x="12" y="26"/>
              </a:cxn>
              <a:cxn ang="0">
                <a:pos x="15" y="30"/>
              </a:cxn>
              <a:cxn ang="0">
                <a:pos x="18" y="35"/>
              </a:cxn>
              <a:cxn ang="0">
                <a:pos x="19" y="37"/>
              </a:cxn>
              <a:cxn ang="0">
                <a:pos x="17" y="32"/>
              </a:cxn>
              <a:cxn ang="0">
                <a:pos x="21" y="37"/>
              </a:cxn>
              <a:cxn ang="0">
                <a:pos x="25" y="41"/>
              </a:cxn>
              <a:cxn ang="0">
                <a:pos x="30" y="44"/>
              </a:cxn>
              <a:cxn ang="0">
                <a:pos x="35" y="47"/>
              </a:cxn>
              <a:cxn ang="0">
                <a:pos x="36" y="47"/>
              </a:cxn>
              <a:cxn ang="0">
                <a:pos x="34" y="43"/>
              </a:cxn>
              <a:cxn ang="0">
                <a:pos x="32" y="42"/>
              </a:cxn>
              <a:cxn ang="0">
                <a:pos x="32" y="39"/>
              </a:cxn>
              <a:cxn ang="0">
                <a:pos x="28" y="41"/>
              </a:cxn>
              <a:cxn ang="0">
                <a:pos x="27" y="34"/>
              </a:cxn>
              <a:cxn ang="0">
                <a:pos x="30" y="34"/>
              </a:cxn>
              <a:cxn ang="0">
                <a:pos x="32" y="33"/>
              </a:cxn>
              <a:cxn ang="0">
                <a:pos x="35" y="34"/>
              </a:cxn>
              <a:cxn ang="0">
                <a:pos x="36" y="33"/>
              </a:cxn>
              <a:cxn ang="0">
                <a:pos x="38" y="29"/>
              </a:cxn>
              <a:cxn ang="0">
                <a:pos x="38" y="28"/>
              </a:cxn>
              <a:cxn ang="0">
                <a:pos x="41" y="26"/>
              </a:cxn>
              <a:cxn ang="0">
                <a:pos x="43" y="23"/>
              </a:cxn>
              <a:cxn ang="0">
                <a:pos x="44" y="22"/>
              </a:cxn>
              <a:cxn ang="0">
                <a:pos x="41" y="22"/>
              </a:cxn>
              <a:cxn ang="0">
                <a:pos x="48" y="48"/>
              </a:cxn>
              <a:cxn ang="0">
                <a:pos x="44" y="47"/>
              </a:cxn>
              <a:cxn ang="0">
                <a:pos x="41" y="47"/>
              </a:cxn>
              <a:cxn ang="0">
                <a:pos x="38" y="46"/>
              </a:cxn>
              <a:cxn ang="0">
                <a:pos x="37" y="50"/>
              </a:cxn>
              <a:cxn ang="0">
                <a:pos x="36" y="54"/>
              </a:cxn>
              <a:cxn ang="0">
                <a:pos x="50" y="49"/>
              </a:cxn>
            </a:cxnLst>
            <a:rect l="0" t="0" r="r" b="b"/>
            <a:pathLst>
              <a:path w="62" h="62">
                <a:moveTo>
                  <a:pt x="62" y="31"/>
                </a:moveTo>
                <a:cubicBezTo>
                  <a:pt x="62" y="48"/>
                  <a:pt x="48" y="62"/>
                  <a:pt x="31" y="62"/>
                </a:cubicBezTo>
                <a:cubicBezTo>
                  <a:pt x="14" y="62"/>
                  <a:pt x="0" y="48"/>
                  <a:pt x="0" y="31"/>
                </a:cubicBezTo>
                <a:cubicBezTo>
                  <a:pt x="0" y="14"/>
                  <a:pt x="14" y="0"/>
                  <a:pt x="31" y="0"/>
                </a:cubicBezTo>
                <a:cubicBezTo>
                  <a:pt x="48" y="0"/>
                  <a:pt x="62" y="14"/>
                  <a:pt x="62" y="31"/>
                </a:cubicBezTo>
                <a:close/>
                <a:moveTo>
                  <a:pt x="41" y="22"/>
                </a:moveTo>
                <a:cubicBezTo>
                  <a:pt x="42" y="22"/>
                  <a:pt x="42" y="21"/>
                  <a:pt x="42" y="21"/>
                </a:cubicBezTo>
                <a:cubicBezTo>
                  <a:pt x="42" y="21"/>
                  <a:pt x="42" y="21"/>
                  <a:pt x="43" y="21"/>
                </a:cubicBezTo>
                <a:cubicBezTo>
                  <a:pt x="43" y="20"/>
                  <a:pt x="44" y="20"/>
                  <a:pt x="45" y="20"/>
                </a:cubicBezTo>
                <a:cubicBezTo>
                  <a:pt x="46" y="20"/>
                  <a:pt x="46" y="20"/>
                  <a:pt x="47" y="21"/>
                </a:cubicBezTo>
                <a:cubicBezTo>
                  <a:pt x="47" y="20"/>
                  <a:pt x="48" y="20"/>
                  <a:pt x="48" y="20"/>
                </a:cubicBezTo>
                <a:cubicBezTo>
                  <a:pt x="48" y="19"/>
                  <a:pt x="49" y="19"/>
                  <a:pt x="49" y="19"/>
                </a:cubicBezTo>
                <a:cubicBezTo>
                  <a:pt x="49" y="19"/>
                  <a:pt x="49" y="18"/>
                  <a:pt x="49" y="18"/>
                </a:cubicBezTo>
                <a:cubicBezTo>
                  <a:pt x="49" y="18"/>
                  <a:pt x="48" y="18"/>
                  <a:pt x="48" y="17"/>
                </a:cubicBezTo>
                <a:cubicBezTo>
                  <a:pt x="48" y="17"/>
                  <a:pt x="48" y="17"/>
                  <a:pt x="48" y="17"/>
                </a:cubicBezTo>
                <a:cubicBezTo>
                  <a:pt x="48" y="17"/>
                  <a:pt x="47" y="17"/>
                  <a:pt x="47" y="17"/>
                </a:cubicBezTo>
                <a:cubicBezTo>
                  <a:pt x="46" y="17"/>
                  <a:pt x="46" y="16"/>
                  <a:pt x="46" y="16"/>
                </a:cubicBezTo>
                <a:cubicBezTo>
                  <a:pt x="46" y="15"/>
                  <a:pt x="45" y="15"/>
                  <a:pt x="45" y="15"/>
                </a:cubicBezTo>
                <a:cubicBezTo>
                  <a:pt x="45" y="15"/>
                  <a:pt x="45" y="14"/>
                  <a:pt x="45" y="14"/>
                </a:cubicBezTo>
                <a:cubicBezTo>
                  <a:pt x="44" y="14"/>
                  <a:pt x="44" y="15"/>
                  <a:pt x="44" y="15"/>
                </a:cubicBezTo>
                <a:cubicBezTo>
                  <a:pt x="43" y="15"/>
                  <a:pt x="43" y="15"/>
                  <a:pt x="43" y="15"/>
                </a:cubicBezTo>
                <a:cubicBezTo>
                  <a:pt x="43" y="15"/>
                  <a:pt x="43" y="15"/>
                  <a:pt x="42" y="15"/>
                </a:cubicBezTo>
                <a:cubicBezTo>
                  <a:pt x="43" y="15"/>
                  <a:pt x="42" y="15"/>
                  <a:pt x="42" y="15"/>
                </a:cubicBezTo>
                <a:cubicBezTo>
                  <a:pt x="42" y="14"/>
                  <a:pt x="42" y="14"/>
                  <a:pt x="42" y="14"/>
                </a:cubicBezTo>
                <a:cubicBezTo>
                  <a:pt x="42" y="14"/>
                  <a:pt x="42" y="14"/>
                  <a:pt x="42" y="14"/>
                </a:cubicBezTo>
                <a:cubicBezTo>
                  <a:pt x="42" y="13"/>
                  <a:pt x="41" y="13"/>
                  <a:pt x="40" y="13"/>
                </a:cubicBezTo>
                <a:cubicBezTo>
                  <a:pt x="40" y="12"/>
                  <a:pt x="38" y="12"/>
                  <a:pt x="38" y="12"/>
                </a:cubicBezTo>
                <a:cubicBezTo>
                  <a:pt x="37" y="13"/>
                  <a:pt x="38" y="13"/>
                  <a:pt x="38" y="14"/>
                </a:cubicBezTo>
                <a:cubicBezTo>
                  <a:pt x="38" y="14"/>
                  <a:pt x="37" y="14"/>
                  <a:pt x="37" y="15"/>
                </a:cubicBezTo>
                <a:cubicBezTo>
                  <a:pt x="37" y="15"/>
                  <a:pt x="38" y="15"/>
                  <a:pt x="38" y="16"/>
                </a:cubicBezTo>
                <a:cubicBezTo>
                  <a:pt x="38" y="17"/>
                  <a:pt x="37" y="17"/>
                  <a:pt x="37" y="17"/>
                </a:cubicBezTo>
                <a:cubicBezTo>
                  <a:pt x="37" y="18"/>
                  <a:pt x="37" y="18"/>
                  <a:pt x="37" y="19"/>
                </a:cubicBezTo>
                <a:cubicBezTo>
                  <a:pt x="38" y="19"/>
                  <a:pt x="37" y="19"/>
                  <a:pt x="37" y="19"/>
                </a:cubicBezTo>
                <a:cubicBezTo>
                  <a:pt x="36" y="20"/>
                  <a:pt x="35" y="19"/>
                  <a:pt x="35" y="18"/>
                </a:cubicBezTo>
                <a:cubicBezTo>
                  <a:pt x="35" y="18"/>
                  <a:pt x="35" y="17"/>
                  <a:pt x="34" y="17"/>
                </a:cubicBezTo>
                <a:cubicBezTo>
                  <a:pt x="34" y="17"/>
                  <a:pt x="33" y="17"/>
                  <a:pt x="33" y="17"/>
                </a:cubicBezTo>
                <a:cubicBezTo>
                  <a:pt x="33" y="16"/>
                  <a:pt x="32" y="16"/>
                  <a:pt x="32" y="16"/>
                </a:cubicBezTo>
                <a:cubicBezTo>
                  <a:pt x="31" y="16"/>
                  <a:pt x="30" y="16"/>
                  <a:pt x="29" y="16"/>
                </a:cubicBezTo>
                <a:cubicBezTo>
                  <a:pt x="30" y="16"/>
                  <a:pt x="29" y="15"/>
                  <a:pt x="29" y="15"/>
                </a:cubicBezTo>
                <a:cubicBezTo>
                  <a:pt x="29" y="14"/>
                  <a:pt x="29" y="14"/>
                  <a:pt x="29" y="14"/>
                </a:cubicBezTo>
                <a:cubicBezTo>
                  <a:pt x="29" y="13"/>
                  <a:pt x="29" y="13"/>
                  <a:pt x="29" y="13"/>
                </a:cubicBezTo>
                <a:cubicBezTo>
                  <a:pt x="29" y="12"/>
                  <a:pt x="30" y="11"/>
                  <a:pt x="30" y="11"/>
                </a:cubicBezTo>
                <a:cubicBezTo>
                  <a:pt x="31" y="12"/>
                  <a:pt x="31" y="12"/>
                  <a:pt x="32" y="11"/>
                </a:cubicBezTo>
                <a:cubicBezTo>
                  <a:pt x="32" y="11"/>
                  <a:pt x="32" y="10"/>
                  <a:pt x="33" y="10"/>
                </a:cubicBezTo>
                <a:cubicBezTo>
                  <a:pt x="33" y="9"/>
                  <a:pt x="34" y="10"/>
                  <a:pt x="35" y="10"/>
                </a:cubicBezTo>
                <a:cubicBezTo>
                  <a:pt x="35" y="10"/>
                  <a:pt x="35" y="9"/>
                  <a:pt x="35" y="9"/>
                </a:cubicBezTo>
                <a:cubicBezTo>
                  <a:pt x="35" y="9"/>
                  <a:pt x="35" y="8"/>
                  <a:pt x="35" y="8"/>
                </a:cubicBezTo>
                <a:cubicBezTo>
                  <a:pt x="34" y="7"/>
                  <a:pt x="33" y="8"/>
                  <a:pt x="34" y="8"/>
                </a:cubicBezTo>
                <a:cubicBezTo>
                  <a:pt x="34" y="8"/>
                  <a:pt x="33" y="10"/>
                  <a:pt x="32" y="9"/>
                </a:cubicBezTo>
                <a:cubicBezTo>
                  <a:pt x="32" y="9"/>
                  <a:pt x="32" y="8"/>
                  <a:pt x="31" y="8"/>
                </a:cubicBezTo>
                <a:cubicBezTo>
                  <a:pt x="31" y="8"/>
                  <a:pt x="31" y="8"/>
                  <a:pt x="31" y="9"/>
                </a:cubicBezTo>
                <a:cubicBezTo>
                  <a:pt x="31" y="8"/>
                  <a:pt x="30" y="8"/>
                  <a:pt x="29" y="8"/>
                </a:cubicBezTo>
                <a:cubicBezTo>
                  <a:pt x="30" y="7"/>
                  <a:pt x="29" y="7"/>
                  <a:pt x="29" y="7"/>
                </a:cubicBezTo>
                <a:cubicBezTo>
                  <a:pt x="29" y="6"/>
                  <a:pt x="28" y="6"/>
                  <a:pt x="27" y="6"/>
                </a:cubicBezTo>
                <a:cubicBezTo>
                  <a:pt x="27" y="7"/>
                  <a:pt x="28" y="8"/>
                  <a:pt x="29" y="8"/>
                </a:cubicBezTo>
                <a:cubicBezTo>
                  <a:pt x="29" y="8"/>
                  <a:pt x="29" y="8"/>
                  <a:pt x="29" y="8"/>
                </a:cubicBezTo>
                <a:cubicBezTo>
                  <a:pt x="29" y="8"/>
                  <a:pt x="28" y="9"/>
                  <a:pt x="28" y="9"/>
                </a:cubicBezTo>
                <a:cubicBezTo>
                  <a:pt x="28" y="9"/>
                  <a:pt x="28" y="10"/>
                  <a:pt x="28" y="10"/>
                </a:cubicBezTo>
                <a:cubicBezTo>
                  <a:pt x="27" y="10"/>
                  <a:pt x="27" y="9"/>
                  <a:pt x="27" y="9"/>
                </a:cubicBezTo>
                <a:cubicBezTo>
                  <a:pt x="28" y="9"/>
                  <a:pt x="26" y="9"/>
                  <a:pt x="26" y="9"/>
                </a:cubicBezTo>
                <a:cubicBezTo>
                  <a:pt x="25" y="9"/>
                  <a:pt x="24" y="9"/>
                  <a:pt x="24" y="9"/>
                </a:cubicBezTo>
                <a:cubicBezTo>
                  <a:pt x="24" y="8"/>
                  <a:pt x="24" y="7"/>
                  <a:pt x="24" y="8"/>
                </a:cubicBezTo>
                <a:cubicBezTo>
                  <a:pt x="24" y="7"/>
                  <a:pt x="23" y="7"/>
                  <a:pt x="23" y="7"/>
                </a:cubicBezTo>
                <a:cubicBezTo>
                  <a:pt x="22" y="7"/>
                  <a:pt x="21" y="8"/>
                  <a:pt x="19" y="9"/>
                </a:cubicBezTo>
                <a:cubicBezTo>
                  <a:pt x="19" y="9"/>
                  <a:pt x="20" y="9"/>
                  <a:pt x="20" y="9"/>
                </a:cubicBezTo>
                <a:cubicBezTo>
                  <a:pt x="20" y="8"/>
                  <a:pt x="20" y="8"/>
                  <a:pt x="21" y="8"/>
                </a:cubicBezTo>
                <a:cubicBezTo>
                  <a:pt x="21" y="8"/>
                  <a:pt x="22" y="7"/>
                  <a:pt x="22" y="8"/>
                </a:cubicBezTo>
                <a:cubicBezTo>
                  <a:pt x="22" y="8"/>
                  <a:pt x="23" y="8"/>
                  <a:pt x="23" y="8"/>
                </a:cubicBezTo>
                <a:cubicBezTo>
                  <a:pt x="23" y="8"/>
                  <a:pt x="23" y="8"/>
                  <a:pt x="23" y="9"/>
                </a:cubicBezTo>
                <a:cubicBezTo>
                  <a:pt x="23" y="8"/>
                  <a:pt x="23" y="9"/>
                  <a:pt x="22" y="9"/>
                </a:cubicBezTo>
                <a:cubicBezTo>
                  <a:pt x="22" y="9"/>
                  <a:pt x="21" y="9"/>
                  <a:pt x="21" y="9"/>
                </a:cubicBezTo>
                <a:cubicBezTo>
                  <a:pt x="21" y="9"/>
                  <a:pt x="22" y="10"/>
                  <a:pt x="22" y="10"/>
                </a:cubicBezTo>
                <a:cubicBezTo>
                  <a:pt x="21" y="9"/>
                  <a:pt x="21" y="9"/>
                  <a:pt x="20" y="9"/>
                </a:cubicBezTo>
                <a:cubicBezTo>
                  <a:pt x="20" y="9"/>
                  <a:pt x="19" y="9"/>
                  <a:pt x="19" y="9"/>
                </a:cubicBezTo>
                <a:cubicBezTo>
                  <a:pt x="15" y="11"/>
                  <a:pt x="12" y="14"/>
                  <a:pt x="10" y="18"/>
                </a:cubicBezTo>
                <a:cubicBezTo>
                  <a:pt x="10" y="18"/>
                  <a:pt x="10" y="18"/>
                  <a:pt x="10" y="18"/>
                </a:cubicBezTo>
                <a:cubicBezTo>
                  <a:pt x="10" y="18"/>
                  <a:pt x="10" y="19"/>
                  <a:pt x="11" y="19"/>
                </a:cubicBezTo>
                <a:cubicBezTo>
                  <a:pt x="11" y="19"/>
                  <a:pt x="11" y="19"/>
                  <a:pt x="11" y="19"/>
                </a:cubicBezTo>
                <a:cubicBezTo>
                  <a:pt x="11" y="19"/>
                  <a:pt x="13" y="20"/>
                  <a:pt x="13" y="21"/>
                </a:cubicBezTo>
                <a:cubicBezTo>
                  <a:pt x="13" y="21"/>
                  <a:pt x="13" y="21"/>
                  <a:pt x="14" y="21"/>
                </a:cubicBezTo>
                <a:cubicBezTo>
                  <a:pt x="14" y="22"/>
                  <a:pt x="13" y="22"/>
                  <a:pt x="13" y="22"/>
                </a:cubicBezTo>
                <a:cubicBezTo>
                  <a:pt x="13" y="22"/>
                  <a:pt x="12" y="21"/>
                  <a:pt x="12" y="22"/>
                </a:cubicBezTo>
                <a:cubicBezTo>
                  <a:pt x="12" y="22"/>
                  <a:pt x="12" y="23"/>
                  <a:pt x="13" y="23"/>
                </a:cubicBezTo>
                <a:cubicBezTo>
                  <a:pt x="12" y="23"/>
                  <a:pt x="12" y="25"/>
                  <a:pt x="12" y="26"/>
                </a:cubicBezTo>
                <a:cubicBezTo>
                  <a:pt x="12" y="26"/>
                  <a:pt x="12" y="26"/>
                  <a:pt x="12" y="26"/>
                </a:cubicBezTo>
                <a:cubicBezTo>
                  <a:pt x="12" y="26"/>
                  <a:pt x="13" y="28"/>
                  <a:pt x="13" y="28"/>
                </a:cubicBezTo>
                <a:cubicBezTo>
                  <a:pt x="13" y="28"/>
                  <a:pt x="14" y="30"/>
                  <a:pt x="15" y="30"/>
                </a:cubicBezTo>
                <a:cubicBezTo>
                  <a:pt x="15" y="30"/>
                  <a:pt x="16" y="31"/>
                  <a:pt x="16" y="31"/>
                </a:cubicBezTo>
                <a:cubicBezTo>
                  <a:pt x="17" y="32"/>
                  <a:pt x="17" y="33"/>
                  <a:pt x="17" y="33"/>
                </a:cubicBezTo>
                <a:cubicBezTo>
                  <a:pt x="17" y="34"/>
                  <a:pt x="18" y="34"/>
                  <a:pt x="18" y="35"/>
                </a:cubicBezTo>
                <a:cubicBezTo>
                  <a:pt x="18" y="35"/>
                  <a:pt x="18" y="35"/>
                  <a:pt x="18" y="35"/>
                </a:cubicBezTo>
                <a:cubicBezTo>
                  <a:pt x="18" y="35"/>
                  <a:pt x="19" y="35"/>
                  <a:pt x="19" y="36"/>
                </a:cubicBezTo>
                <a:cubicBezTo>
                  <a:pt x="19" y="36"/>
                  <a:pt x="19" y="37"/>
                  <a:pt x="19" y="37"/>
                </a:cubicBezTo>
                <a:cubicBezTo>
                  <a:pt x="20" y="36"/>
                  <a:pt x="19" y="35"/>
                  <a:pt x="18" y="34"/>
                </a:cubicBezTo>
                <a:cubicBezTo>
                  <a:pt x="18" y="34"/>
                  <a:pt x="18" y="34"/>
                  <a:pt x="18" y="33"/>
                </a:cubicBezTo>
                <a:cubicBezTo>
                  <a:pt x="18" y="33"/>
                  <a:pt x="18" y="32"/>
                  <a:pt x="17" y="32"/>
                </a:cubicBezTo>
                <a:cubicBezTo>
                  <a:pt x="18" y="32"/>
                  <a:pt x="18" y="32"/>
                  <a:pt x="18" y="33"/>
                </a:cubicBezTo>
                <a:cubicBezTo>
                  <a:pt x="18" y="33"/>
                  <a:pt x="20" y="35"/>
                  <a:pt x="20" y="35"/>
                </a:cubicBezTo>
                <a:cubicBezTo>
                  <a:pt x="20" y="35"/>
                  <a:pt x="21" y="37"/>
                  <a:pt x="21" y="37"/>
                </a:cubicBezTo>
                <a:cubicBezTo>
                  <a:pt x="21" y="37"/>
                  <a:pt x="22" y="37"/>
                  <a:pt x="22" y="38"/>
                </a:cubicBezTo>
                <a:cubicBezTo>
                  <a:pt x="22" y="38"/>
                  <a:pt x="22" y="39"/>
                  <a:pt x="23" y="40"/>
                </a:cubicBezTo>
                <a:cubicBezTo>
                  <a:pt x="23" y="41"/>
                  <a:pt x="24" y="41"/>
                  <a:pt x="25" y="41"/>
                </a:cubicBezTo>
                <a:cubicBezTo>
                  <a:pt x="25" y="42"/>
                  <a:pt x="26" y="42"/>
                  <a:pt x="26" y="42"/>
                </a:cubicBezTo>
                <a:cubicBezTo>
                  <a:pt x="27" y="43"/>
                  <a:pt x="27" y="42"/>
                  <a:pt x="28" y="42"/>
                </a:cubicBezTo>
                <a:cubicBezTo>
                  <a:pt x="29" y="42"/>
                  <a:pt x="29" y="43"/>
                  <a:pt x="30" y="44"/>
                </a:cubicBezTo>
                <a:cubicBezTo>
                  <a:pt x="31" y="44"/>
                  <a:pt x="32" y="44"/>
                  <a:pt x="32" y="44"/>
                </a:cubicBezTo>
                <a:cubicBezTo>
                  <a:pt x="32" y="44"/>
                  <a:pt x="33" y="46"/>
                  <a:pt x="33" y="46"/>
                </a:cubicBezTo>
                <a:cubicBezTo>
                  <a:pt x="34" y="46"/>
                  <a:pt x="34" y="47"/>
                  <a:pt x="35" y="47"/>
                </a:cubicBezTo>
                <a:cubicBezTo>
                  <a:pt x="35" y="47"/>
                  <a:pt x="35" y="47"/>
                  <a:pt x="35" y="47"/>
                </a:cubicBezTo>
                <a:cubicBezTo>
                  <a:pt x="35" y="47"/>
                  <a:pt x="36" y="48"/>
                  <a:pt x="36" y="48"/>
                </a:cubicBezTo>
                <a:cubicBezTo>
                  <a:pt x="36" y="48"/>
                  <a:pt x="36" y="47"/>
                  <a:pt x="36" y="47"/>
                </a:cubicBezTo>
                <a:cubicBezTo>
                  <a:pt x="36" y="47"/>
                  <a:pt x="35" y="47"/>
                  <a:pt x="34" y="46"/>
                </a:cubicBezTo>
                <a:cubicBezTo>
                  <a:pt x="34" y="46"/>
                  <a:pt x="34" y="45"/>
                  <a:pt x="34" y="45"/>
                </a:cubicBezTo>
                <a:cubicBezTo>
                  <a:pt x="35" y="45"/>
                  <a:pt x="35" y="44"/>
                  <a:pt x="34" y="43"/>
                </a:cubicBezTo>
                <a:cubicBezTo>
                  <a:pt x="34" y="43"/>
                  <a:pt x="34" y="43"/>
                  <a:pt x="34" y="42"/>
                </a:cubicBezTo>
                <a:cubicBezTo>
                  <a:pt x="33" y="43"/>
                  <a:pt x="33" y="42"/>
                  <a:pt x="32" y="42"/>
                </a:cubicBezTo>
                <a:cubicBezTo>
                  <a:pt x="32" y="42"/>
                  <a:pt x="32" y="42"/>
                  <a:pt x="32" y="42"/>
                </a:cubicBezTo>
                <a:cubicBezTo>
                  <a:pt x="32" y="42"/>
                  <a:pt x="32" y="43"/>
                  <a:pt x="32" y="42"/>
                </a:cubicBezTo>
                <a:cubicBezTo>
                  <a:pt x="32" y="42"/>
                  <a:pt x="32" y="41"/>
                  <a:pt x="32" y="41"/>
                </a:cubicBezTo>
                <a:cubicBezTo>
                  <a:pt x="32" y="40"/>
                  <a:pt x="33" y="39"/>
                  <a:pt x="32" y="39"/>
                </a:cubicBezTo>
                <a:cubicBezTo>
                  <a:pt x="31" y="39"/>
                  <a:pt x="31" y="39"/>
                  <a:pt x="31" y="40"/>
                </a:cubicBezTo>
                <a:cubicBezTo>
                  <a:pt x="30" y="40"/>
                  <a:pt x="30" y="40"/>
                  <a:pt x="30" y="41"/>
                </a:cubicBezTo>
                <a:cubicBezTo>
                  <a:pt x="30" y="41"/>
                  <a:pt x="28" y="41"/>
                  <a:pt x="28" y="41"/>
                </a:cubicBezTo>
                <a:cubicBezTo>
                  <a:pt x="27" y="40"/>
                  <a:pt x="27" y="39"/>
                  <a:pt x="27" y="38"/>
                </a:cubicBezTo>
                <a:cubicBezTo>
                  <a:pt x="27" y="37"/>
                  <a:pt x="27" y="36"/>
                  <a:pt x="27" y="35"/>
                </a:cubicBezTo>
                <a:cubicBezTo>
                  <a:pt x="27" y="35"/>
                  <a:pt x="27" y="34"/>
                  <a:pt x="27" y="34"/>
                </a:cubicBezTo>
                <a:cubicBezTo>
                  <a:pt x="28" y="34"/>
                  <a:pt x="28" y="34"/>
                  <a:pt x="28" y="34"/>
                </a:cubicBezTo>
                <a:cubicBezTo>
                  <a:pt x="28" y="34"/>
                  <a:pt x="28" y="34"/>
                  <a:pt x="28" y="34"/>
                </a:cubicBezTo>
                <a:cubicBezTo>
                  <a:pt x="28" y="34"/>
                  <a:pt x="29" y="33"/>
                  <a:pt x="30" y="34"/>
                </a:cubicBezTo>
                <a:cubicBezTo>
                  <a:pt x="30" y="34"/>
                  <a:pt x="31" y="34"/>
                  <a:pt x="31" y="33"/>
                </a:cubicBezTo>
                <a:cubicBezTo>
                  <a:pt x="31" y="33"/>
                  <a:pt x="31" y="33"/>
                  <a:pt x="31" y="33"/>
                </a:cubicBezTo>
                <a:cubicBezTo>
                  <a:pt x="31" y="33"/>
                  <a:pt x="31" y="33"/>
                  <a:pt x="32" y="33"/>
                </a:cubicBezTo>
                <a:cubicBezTo>
                  <a:pt x="32" y="33"/>
                  <a:pt x="33" y="33"/>
                  <a:pt x="33" y="33"/>
                </a:cubicBezTo>
                <a:cubicBezTo>
                  <a:pt x="34" y="34"/>
                  <a:pt x="34" y="34"/>
                  <a:pt x="34" y="33"/>
                </a:cubicBezTo>
                <a:cubicBezTo>
                  <a:pt x="35" y="34"/>
                  <a:pt x="35" y="34"/>
                  <a:pt x="35" y="34"/>
                </a:cubicBezTo>
                <a:cubicBezTo>
                  <a:pt x="35" y="35"/>
                  <a:pt x="35" y="36"/>
                  <a:pt x="36" y="36"/>
                </a:cubicBezTo>
                <a:cubicBezTo>
                  <a:pt x="36" y="37"/>
                  <a:pt x="36" y="35"/>
                  <a:pt x="36" y="35"/>
                </a:cubicBezTo>
                <a:cubicBezTo>
                  <a:pt x="36" y="35"/>
                  <a:pt x="36" y="33"/>
                  <a:pt x="36" y="33"/>
                </a:cubicBezTo>
                <a:cubicBezTo>
                  <a:pt x="35" y="33"/>
                  <a:pt x="35" y="32"/>
                  <a:pt x="36" y="31"/>
                </a:cubicBezTo>
                <a:cubicBezTo>
                  <a:pt x="36" y="31"/>
                  <a:pt x="37" y="31"/>
                  <a:pt x="37" y="31"/>
                </a:cubicBezTo>
                <a:cubicBezTo>
                  <a:pt x="38" y="30"/>
                  <a:pt x="38" y="30"/>
                  <a:pt x="38" y="29"/>
                </a:cubicBezTo>
                <a:cubicBezTo>
                  <a:pt x="38" y="29"/>
                  <a:pt x="38" y="29"/>
                  <a:pt x="38" y="29"/>
                </a:cubicBezTo>
                <a:cubicBezTo>
                  <a:pt x="38" y="29"/>
                  <a:pt x="38" y="28"/>
                  <a:pt x="38" y="29"/>
                </a:cubicBezTo>
                <a:cubicBezTo>
                  <a:pt x="38" y="28"/>
                  <a:pt x="38" y="28"/>
                  <a:pt x="38" y="28"/>
                </a:cubicBezTo>
                <a:cubicBezTo>
                  <a:pt x="38" y="28"/>
                  <a:pt x="38" y="27"/>
                  <a:pt x="38" y="27"/>
                </a:cubicBezTo>
                <a:cubicBezTo>
                  <a:pt x="39" y="28"/>
                  <a:pt x="40" y="27"/>
                  <a:pt x="39" y="26"/>
                </a:cubicBezTo>
                <a:cubicBezTo>
                  <a:pt x="40" y="26"/>
                  <a:pt x="41" y="26"/>
                  <a:pt x="41" y="26"/>
                </a:cubicBezTo>
                <a:cubicBezTo>
                  <a:pt x="41" y="26"/>
                  <a:pt x="41" y="25"/>
                  <a:pt x="41" y="25"/>
                </a:cubicBezTo>
                <a:cubicBezTo>
                  <a:pt x="42" y="24"/>
                  <a:pt x="42" y="24"/>
                  <a:pt x="42" y="24"/>
                </a:cubicBezTo>
                <a:cubicBezTo>
                  <a:pt x="42" y="24"/>
                  <a:pt x="43" y="24"/>
                  <a:pt x="43" y="23"/>
                </a:cubicBezTo>
                <a:cubicBezTo>
                  <a:pt x="44" y="24"/>
                  <a:pt x="45" y="23"/>
                  <a:pt x="44" y="22"/>
                </a:cubicBezTo>
                <a:cubicBezTo>
                  <a:pt x="44" y="22"/>
                  <a:pt x="44" y="22"/>
                  <a:pt x="43" y="22"/>
                </a:cubicBezTo>
                <a:cubicBezTo>
                  <a:pt x="44" y="22"/>
                  <a:pt x="44" y="22"/>
                  <a:pt x="44" y="22"/>
                </a:cubicBezTo>
                <a:cubicBezTo>
                  <a:pt x="45" y="21"/>
                  <a:pt x="44" y="21"/>
                  <a:pt x="44" y="21"/>
                </a:cubicBezTo>
                <a:cubicBezTo>
                  <a:pt x="43" y="21"/>
                  <a:pt x="43" y="21"/>
                  <a:pt x="42" y="21"/>
                </a:cubicBezTo>
                <a:cubicBezTo>
                  <a:pt x="42" y="22"/>
                  <a:pt x="42" y="22"/>
                  <a:pt x="41" y="22"/>
                </a:cubicBezTo>
                <a:close/>
                <a:moveTo>
                  <a:pt x="50" y="49"/>
                </a:moveTo>
                <a:cubicBezTo>
                  <a:pt x="50" y="49"/>
                  <a:pt x="49" y="49"/>
                  <a:pt x="49" y="49"/>
                </a:cubicBezTo>
                <a:cubicBezTo>
                  <a:pt x="49" y="49"/>
                  <a:pt x="48" y="48"/>
                  <a:pt x="48" y="48"/>
                </a:cubicBezTo>
                <a:cubicBezTo>
                  <a:pt x="48" y="48"/>
                  <a:pt x="47" y="47"/>
                  <a:pt x="47" y="47"/>
                </a:cubicBezTo>
                <a:cubicBezTo>
                  <a:pt x="46" y="46"/>
                  <a:pt x="46" y="46"/>
                  <a:pt x="45" y="46"/>
                </a:cubicBezTo>
                <a:cubicBezTo>
                  <a:pt x="45" y="46"/>
                  <a:pt x="44" y="47"/>
                  <a:pt x="44" y="47"/>
                </a:cubicBezTo>
                <a:cubicBezTo>
                  <a:pt x="44" y="46"/>
                  <a:pt x="43" y="46"/>
                  <a:pt x="43" y="46"/>
                </a:cubicBezTo>
                <a:cubicBezTo>
                  <a:pt x="42" y="46"/>
                  <a:pt x="42" y="45"/>
                  <a:pt x="41" y="46"/>
                </a:cubicBezTo>
                <a:cubicBezTo>
                  <a:pt x="41" y="46"/>
                  <a:pt x="41" y="46"/>
                  <a:pt x="41" y="47"/>
                </a:cubicBezTo>
                <a:cubicBezTo>
                  <a:pt x="40" y="46"/>
                  <a:pt x="41" y="46"/>
                  <a:pt x="41" y="45"/>
                </a:cubicBezTo>
                <a:cubicBezTo>
                  <a:pt x="40" y="45"/>
                  <a:pt x="39" y="46"/>
                  <a:pt x="39" y="46"/>
                </a:cubicBezTo>
                <a:cubicBezTo>
                  <a:pt x="39" y="46"/>
                  <a:pt x="39" y="46"/>
                  <a:pt x="38" y="46"/>
                </a:cubicBezTo>
                <a:cubicBezTo>
                  <a:pt x="38" y="47"/>
                  <a:pt x="38" y="47"/>
                  <a:pt x="38" y="47"/>
                </a:cubicBezTo>
                <a:cubicBezTo>
                  <a:pt x="38" y="47"/>
                  <a:pt x="37" y="47"/>
                  <a:pt x="37" y="47"/>
                </a:cubicBezTo>
                <a:cubicBezTo>
                  <a:pt x="37" y="48"/>
                  <a:pt x="37" y="49"/>
                  <a:pt x="37" y="50"/>
                </a:cubicBezTo>
                <a:cubicBezTo>
                  <a:pt x="38" y="50"/>
                  <a:pt x="37" y="51"/>
                  <a:pt x="37" y="52"/>
                </a:cubicBezTo>
                <a:cubicBezTo>
                  <a:pt x="37" y="52"/>
                  <a:pt x="36" y="53"/>
                  <a:pt x="36" y="53"/>
                </a:cubicBezTo>
                <a:cubicBezTo>
                  <a:pt x="36" y="54"/>
                  <a:pt x="36" y="54"/>
                  <a:pt x="36" y="54"/>
                </a:cubicBezTo>
                <a:cubicBezTo>
                  <a:pt x="36" y="55"/>
                  <a:pt x="36" y="55"/>
                  <a:pt x="36" y="56"/>
                </a:cubicBezTo>
                <a:cubicBezTo>
                  <a:pt x="36" y="56"/>
                  <a:pt x="36" y="56"/>
                  <a:pt x="36" y="57"/>
                </a:cubicBezTo>
                <a:cubicBezTo>
                  <a:pt x="41" y="56"/>
                  <a:pt x="46" y="53"/>
                  <a:pt x="50" y="49"/>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42" name="Freeform 57"/>
          <p:cNvSpPr>
            <a:spLocks noEditPoints="1"/>
          </p:cNvSpPr>
          <p:nvPr/>
        </p:nvSpPr>
        <p:spPr bwMode="auto">
          <a:xfrm>
            <a:off x="5550209" y="5161619"/>
            <a:ext cx="439385" cy="389527"/>
          </a:xfrm>
          <a:custGeom>
            <a:avLst/>
            <a:gdLst/>
            <a:ahLst/>
            <a:cxnLst>
              <a:cxn ang="0">
                <a:pos x="7" y="9"/>
              </a:cxn>
              <a:cxn ang="0">
                <a:pos x="7" y="57"/>
              </a:cxn>
              <a:cxn ang="0">
                <a:pos x="6" y="58"/>
              </a:cxn>
              <a:cxn ang="0">
                <a:pos x="4" y="58"/>
              </a:cxn>
              <a:cxn ang="0">
                <a:pos x="2" y="57"/>
              </a:cxn>
              <a:cxn ang="0">
                <a:pos x="2" y="9"/>
              </a:cxn>
              <a:cxn ang="0">
                <a:pos x="0" y="4"/>
              </a:cxn>
              <a:cxn ang="0">
                <a:pos x="5" y="0"/>
              </a:cxn>
              <a:cxn ang="0">
                <a:pos x="10" y="4"/>
              </a:cxn>
              <a:cxn ang="0">
                <a:pos x="7" y="9"/>
              </a:cxn>
              <a:cxn ang="0">
                <a:pos x="65" y="36"/>
              </a:cxn>
              <a:cxn ang="0">
                <a:pos x="63" y="38"/>
              </a:cxn>
              <a:cxn ang="0">
                <a:pos x="49" y="43"/>
              </a:cxn>
              <a:cxn ang="0">
                <a:pos x="31" y="37"/>
              </a:cxn>
              <a:cxn ang="0">
                <a:pos x="13" y="43"/>
              </a:cxn>
              <a:cxn ang="0">
                <a:pos x="12" y="43"/>
              </a:cxn>
              <a:cxn ang="0">
                <a:pos x="10" y="41"/>
              </a:cxn>
              <a:cxn ang="0">
                <a:pos x="10" y="13"/>
              </a:cxn>
              <a:cxn ang="0">
                <a:pos x="11" y="11"/>
              </a:cxn>
              <a:cxn ang="0">
                <a:pos x="14" y="9"/>
              </a:cxn>
              <a:cxn ang="0">
                <a:pos x="30" y="4"/>
              </a:cxn>
              <a:cxn ang="0">
                <a:pos x="46" y="9"/>
              </a:cxn>
              <a:cxn ang="0">
                <a:pos x="49" y="10"/>
              </a:cxn>
              <a:cxn ang="0">
                <a:pos x="63" y="4"/>
              </a:cxn>
              <a:cxn ang="0">
                <a:pos x="65" y="7"/>
              </a:cxn>
              <a:cxn ang="0">
                <a:pos x="65" y="36"/>
              </a:cxn>
            </a:cxnLst>
            <a:rect l="0" t="0" r="r" b="b"/>
            <a:pathLst>
              <a:path w="65" h="58">
                <a:moveTo>
                  <a:pt x="7" y="9"/>
                </a:moveTo>
                <a:cubicBezTo>
                  <a:pt x="7" y="57"/>
                  <a:pt x="7" y="57"/>
                  <a:pt x="7" y="57"/>
                </a:cubicBezTo>
                <a:cubicBezTo>
                  <a:pt x="7" y="57"/>
                  <a:pt x="7" y="58"/>
                  <a:pt x="6" y="58"/>
                </a:cubicBezTo>
                <a:cubicBezTo>
                  <a:pt x="4" y="58"/>
                  <a:pt x="4" y="58"/>
                  <a:pt x="4" y="58"/>
                </a:cubicBezTo>
                <a:cubicBezTo>
                  <a:pt x="3" y="58"/>
                  <a:pt x="2" y="57"/>
                  <a:pt x="2" y="57"/>
                </a:cubicBezTo>
                <a:cubicBezTo>
                  <a:pt x="2" y="9"/>
                  <a:pt x="2" y="9"/>
                  <a:pt x="2" y="9"/>
                </a:cubicBezTo>
                <a:cubicBezTo>
                  <a:pt x="1" y="8"/>
                  <a:pt x="0" y="6"/>
                  <a:pt x="0" y="4"/>
                </a:cubicBezTo>
                <a:cubicBezTo>
                  <a:pt x="0" y="2"/>
                  <a:pt x="2" y="0"/>
                  <a:pt x="5" y="0"/>
                </a:cubicBezTo>
                <a:cubicBezTo>
                  <a:pt x="7" y="0"/>
                  <a:pt x="10" y="2"/>
                  <a:pt x="10" y="4"/>
                </a:cubicBezTo>
                <a:cubicBezTo>
                  <a:pt x="10" y="6"/>
                  <a:pt x="9" y="8"/>
                  <a:pt x="7" y="9"/>
                </a:cubicBezTo>
                <a:close/>
                <a:moveTo>
                  <a:pt x="65" y="36"/>
                </a:moveTo>
                <a:cubicBezTo>
                  <a:pt x="65" y="37"/>
                  <a:pt x="65" y="38"/>
                  <a:pt x="63" y="38"/>
                </a:cubicBezTo>
                <a:cubicBezTo>
                  <a:pt x="59" y="41"/>
                  <a:pt x="54" y="43"/>
                  <a:pt x="49" y="43"/>
                </a:cubicBezTo>
                <a:cubicBezTo>
                  <a:pt x="43" y="43"/>
                  <a:pt x="39" y="37"/>
                  <a:pt x="31" y="37"/>
                </a:cubicBezTo>
                <a:cubicBezTo>
                  <a:pt x="25" y="37"/>
                  <a:pt x="19" y="40"/>
                  <a:pt x="13" y="43"/>
                </a:cubicBezTo>
                <a:cubicBezTo>
                  <a:pt x="13" y="43"/>
                  <a:pt x="12" y="43"/>
                  <a:pt x="12" y="43"/>
                </a:cubicBezTo>
                <a:cubicBezTo>
                  <a:pt x="11" y="43"/>
                  <a:pt x="10" y="42"/>
                  <a:pt x="10" y="41"/>
                </a:cubicBezTo>
                <a:cubicBezTo>
                  <a:pt x="10" y="13"/>
                  <a:pt x="10" y="13"/>
                  <a:pt x="10" y="13"/>
                </a:cubicBezTo>
                <a:cubicBezTo>
                  <a:pt x="10" y="12"/>
                  <a:pt x="10" y="11"/>
                  <a:pt x="11" y="11"/>
                </a:cubicBezTo>
                <a:cubicBezTo>
                  <a:pt x="12" y="10"/>
                  <a:pt x="13" y="9"/>
                  <a:pt x="14" y="9"/>
                </a:cubicBezTo>
                <a:cubicBezTo>
                  <a:pt x="19" y="7"/>
                  <a:pt x="24" y="4"/>
                  <a:pt x="30" y="4"/>
                </a:cubicBezTo>
                <a:cubicBezTo>
                  <a:pt x="36" y="4"/>
                  <a:pt x="40" y="6"/>
                  <a:pt x="46" y="9"/>
                </a:cubicBezTo>
                <a:cubicBezTo>
                  <a:pt x="47" y="9"/>
                  <a:pt x="48" y="10"/>
                  <a:pt x="49" y="10"/>
                </a:cubicBezTo>
                <a:cubicBezTo>
                  <a:pt x="55" y="10"/>
                  <a:pt x="61" y="4"/>
                  <a:pt x="63" y="4"/>
                </a:cubicBezTo>
                <a:cubicBezTo>
                  <a:pt x="64" y="4"/>
                  <a:pt x="65" y="6"/>
                  <a:pt x="65" y="7"/>
                </a:cubicBezTo>
                <a:lnTo>
                  <a:pt x="65" y="36"/>
                </a:ln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43" name="Freeform 83"/>
          <p:cNvSpPr>
            <a:spLocks noEditPoints="1"/>
          </p:cNvSpPr>
          <p:nvPr/>
        </p:nvSpPr>
        <p:spPr bwMode="auto">
          <a:xfrm>
            <a:off x="6906767" y="4910055"/>
            <a:ext cx="358294" cy="537441"/>
          </a:xfrm>
          <a:custGeom>
            <a:avLst/>
            <a:gdLst/>
            <a:ahLst/>
            <a:cxnLst>
              <a:cxn ang="0">
                <a:pos x="38" y="26"/>
              </a:cxn>
              <a:cxn ang="0">
                <a:pos x="24" y="55"/>
              </a:cxn>
              <a:cxn ang="0">
                <a:pos x="20" y="58"/>
              </a:cxn>
              <a:cxn ang="0">
                <a:pos x="16" y="55"/>
              </a:cxn>
              <a:cxn ang="0">
                <a:pos x="2" y="26"/>
              </a:cxn>
              <a:cxn ang="0">
                <a:pos x="0" y="19"/>
              </a:cxn>
              <a:cxn ang="0">
                <a:pos x="20" y="0"/>
              </a:cxn>
              <a:cxn ang="0">
                <a:pos x="39" y="19"/>
              </a:cxn>
              <a:cxn ang="0">
                <a:pos x="38" y="26"/>
              </a:cxn>
              <a:cxn ang="0">
                <a:pos x="20" y="9"/>
              </a:cxn>
              <a:cxn ang="0">
                <a:pos x="10" y="19"/>
              </a:cxn>
              <a:cxn ang="0">
                <a:pos x="20" y="29"/>
              </a:cxn>
              <a:cxn ang="0">
                <a:pos x="30" y="19"/>
              </a:cxn>
              <a:cxn ang="0">
                <a:pos x="20" y="9"/>
              </a:cxn>
            </a:cxnLst>
            <a:rect l="0" t="0" r="r" b="b"/>
            <a:pathLst>
              <a:path w="39" h="58">
                <a:moveTo>
                  <a:pt x="38" y="26"/>
                </a:moveTo>
                <a:cubicBezTo>
                  <a:pt x="24" y="55"/>
                  <a:pt x="24" y="55"/>
                  <a:pt x="24" y="55"/>
                </a:cubicBezTo>
                <a:cubicBezTo>
                  <a:pt x="23" y="57"/>
                  <a:pt x="22" y="58"/>
                  <a:pt x="20" y="58"/>
                </a:cubicBezTo>
                <a:cubicBezTo>
                  <a:pt x="18" y="58"/>
                  <a:pt x="16" y="57"/>
                  <a:pt x="16" y="55"/>
                </a:cubicBezTo>
                <a:cubicBezTo>
                  <a:pt x="2" y="26"/>
                  <a:pt x="2" y="26"/>
                  <a:pt x="2" y="26"/>
                </a:cubicBezTo>
                <a:cubicBezTo>
                  <a:pt x="1" y="24"/>
                  <a:pt x="0" y="21"/>
                  <a:pt x="0" y="19"/>
                </a:cubicBezTo>
                <a:cubicBezTo>
                  <a:pt x="0" y="8"/>
                  <a:pt x="9" y="0"/>
                  <a:pt x="20" y="0"/>
                </a:cubicBezTo>
                <a:cubicBezTo>
                  <a:pt x="31" y="0"/>
                  <a:pt x="39" y="8"/>
                  <a:pt x="39" y="19"/>
                </a:cubicBezTo>
                <a:cubicBezTo>
                  <a:pt x="39" y="21"/>
                  <a:pt x="39" y="24"/>
                  <a:pt x="38" y="26"/>
                </a:cubicBezTo>
                <a:close/>
                <a:moveTo>
                  <a:pt x="20" y="9"/>
                </a:moveTo>
                <a:cubicBezTo>
                  <a:pt x="15" y="9"/>
                  <a:pt x="10" y="14"/>
                  <a:pt x="10" y="19"/>
                </a:cubicBezTo>
                <a:cubicBezTo>
                  <a:pt x="10" y="24"/>
                  <a:pt x="15" y="29"/>
                  <a:pt x="20" y="29"/>
                </a:cubicBezTo>
                <a:cubicBezTo>
                  <a:pt x="25" y="29"/>
                  <a:pt x="30" y="24"/>
                  <a:pt x="30" y="19"/>
                </a:cubicBezTo>
                <a:cubicBezTo>
                  <a:pt x="30" y="14"/>
                  <a:pt x="25" y="9"/>
                  <a:pt x="20" y="9"/>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44" name="Freeform 148"/>
          <p:cNvSpPr>
            <a:spLocks noEditPoints="1"/>
          </p:cNvSpPr>
          <p:nvPr/>
        </p:nvSpPr>
        <p:spPr bwMode="auto">
          <a:xfrm>
            <a:off x="7092369" y="3657196"/>
            <a:ext cx="524015" cy="505163"/>
          </a:xfrm>
          <a:custGeom>
            <a:avLst/>
            <a:gdLst/>
            <a:ahLst/>
            <a:cxnLst>
              <a:cxn ang="0">
                <a:pos x="16" y="54"/>
              </a:cxn>
              <a:cxn ang="0">
                <a:pos x="14" y="57"/>
              </a:cxn>
              <a:cxn ang="0">
                <a:pos x="2" y="57"/>
              </a:cxn>
              <a:cxn ang="0">
                <a:pos x="0" y="54"/>
              </a:cxn>
              <a:cxn ang="0">
                <a:pos x="0" y="29"/>
              </a:cxn>
              <a:cxn ang="0">
                <a:pos x="2" y="26"/>
              </a:cxn>
              <a:cxn ang="0">
                <a:pos x="14" y="26"/>
              </a:cxn>
              <a:cxn ang="0">
                <a:pos x="16" y="29"/>
              </a:cxn>
              <a:cxn ang="0">
                <a:pos x="16" y="54"/>
              </a:cxn>
              <a:cxn ang="0">
                <a:pos x="7" y="47"/>
              </a:cxn>
              <a:cxn ang="0">
                <a:pos x="5" y="49"/>
              </a:cxn>
              <a:cxn ang="0">
                <a:pos x="7" y="52"/>
              </a:cxn>
              <a:cxn ang="0">
                <a:pos x="10" y="49"/>
              </a:cxn>
              <a:cxn ang="0">
                <a:pos x="7" y="47"/>
              </a:cxn>
              <a:cxn ang="0">
                <a:pos x="62" y="35"/>
              </a:cxn>
              <a:cxn ang="0">
                <a:pos x="62" y="38"/>
              </a:cxn>
              <a:cxn ang="0">
                <a:pos x="61" y="43"/>
              </a:cxn>
              <a:cxn ang="0">
                <a:pos x="61" y="48"/>
              </a:cxn>
              <a:cxn ang="0">
                <a:pos x="59" y="52"/>
              </a:cxn>
              <a:cxn ang="0">
                <a:pos x="57" y="59"/>
              </a:cxn>
              <a:cxn ang="0">
                <a:pos x="49" y="62"/>
              </a:cxn>
              <a:cxn ang="0">
                <a:pos x="47" y="62"/>
              </a:cxn>
              <a:cxn ang="0">
                <a:pos x="44" y="62"/>
              </a:cxn>
              <a:cxn ang="0">
                <a:pos x="43" y="62"/>
              </a:cxn>
              <a:cxn ang="0">
                <a:pos x="28" y="59"/>
              </a:cxn>
              <a:cxn ang="0">
                <a:pos x="22" y="57"/>
              </a:cxn>
              <a:cxn ang="0">
                <a:pos x="19" y="54"/>
              </a:cxn>
              <a:cxn ang="0">
                <a:pos x="19" y="29"/>
              </a:cxn>
              <a:cxn ang="0">
                <a:pos x="21" y="26"/>
              </a:cxn>
              <a:cxn ang="0">
                <a:pos x="29" y="19"/>
              </a:cxn>
              <a:cxn ang="0">
                <a:pos x="33" y="14"/>
              </a:cxn>
              <a:cxn ang="0">
                <a:pos x="35" y="8"/>
              </a:cxn>
              <a:cxn ang="0">
                <a:pos x="38" y="1"/>
              </a:cxn>
              <a:cxn ang="0">
                <a:pos x="40" y="0"/>
              </a:cxn>
              <a:cxn ang="0">
                <a:pos x="49" y="11"/>
              </a:cxn>
              <a:cxn ang="0">
                <a:pos x="46" y="18"/>
              </a:cxn>
              <a:cxn ang="0">
                <a:pos x="45" y="21"/>
              </a:cxn>
              <a:cxn ang="0">
                <a:pos x="56" y="21"/>
              </a:cxn>
              <a:cxn ang="0">
                <a:pos x="64" y="29"/>
              </a:cxn>
              <a:cxn ang="0">
                <a:pos x="62" y="35"/>
              </a:cxn>
            </a:cxnLst>
            <a:rect l="0" t="0" r="r" b="b"/>
            <a:pathLst>
              <a:path w="64" h="62">
                <a:moveTo>
                  <a:pt x="16" y="54"/>
                </a:moveTo>
                <a:cubicBezTo>
                  <a:pt x="16" y="56"/>
                  <a:pt x="15" y="57"/>
                  <a:pt x="14" y="57"/>
                </a:cubicBezTo>
                <a:cubicBezTo>
                  <a:pt x="2" y="57"/>
                  <a:pt x="2" y="57"/>
                  <a:pt x="2" y="57"/>
                </a:cubicBezTo>
                <a:cubicBezTo>
                  <a:pt x="1" y="57"/>
                  <a:pt x="0" y="56"/>
                  <a:pt x="0" y="54"/>
                </a:cubicBezTo>
                <a:cubicBezTo>
                  <a:pt x="0" y="29"/>
                  <a:pt x="0" y="29"/>
                  <a:pt x="0" y="29"/>
                </a:cubicBezTo>
                <a:cubicBezTo>
                  <a:pt x="0" y="27"/>
                  <a:pt x="1" y="26"/>
                  <a:pt x="2" y="26"/>
                </a:cubicBezTo>
                <a:cubicBezTo>
                  <a:pt x="14" y="26"/>
                  <a:pt x="14" y="26"/>
                  <a:pt x="14" y="26"/>
                </a:cubicBezTo>
                <a:cubicBezTo>
                  <a:pt x="15" y="26"/>
                  <a:pt x="16" y="27"/>
                  <a:pt x="16" y="29"/>
                </a:cubicBezTo>
                <a:lnTo>
                  <a:pt x="16" y="54"/>
                </a:lnTo>
                <a:close/>
                <a:moveTo>
                  <a:pt x="7" y="47"/>
                </a:moveTo>
                <a:cubicBezTo>
                  <a:pt x="6" y="47"/>
                  <a:pt x="5" y="48"/>
                  <a:pt x="5" y="49"/>
                </a:cubicBezTo>
                <a:cubicBezTo>
                  <a:pt x="5" y="51"/>
                  <a:pt x="6" y="52"/>
                  <a:pt x="7" y="52"/>
                </a:cubicBezTo>
                <a:cubicBezTo>
                  <a:pt x="9" y="52"/>
                  <a:pt x="10" y="51"/>
                  <a:pt x="10" y="49"/>
                </a:cubicBezTo>
                <a:cubicBezTo>
                  <a:pt x="10" y="48"/>
                  <a:pt x="9" y="47"/>
                  <a:pt x="7" y="47"/>
                </a:cubicBezTo>
                <a:close/>
                <a:moveTo>
                  <a:pt x="62" y="35"/>
                </a:moveTo>
                <a:cubicBezTo>
                  <a:pt x="62" y="36"/>
                  <a:pt x="62" y="37"/>
                  <a:pt x="62" y="38"/>
                </a:cubicBezTo>
                <a:cubicBezTo>
                  <a:pt x="62" y="40"/>
                  <a:pt x="62" y="42"/>
                  <a:pt x="61" y="43"/>
                </a:cubicBezTo>
                <a:cubicBezTo>
                  <a:pt x="61" y="45"/>
                  <a:pt x="61" y="46"/>
                  <a:pt x="61" y="48"/>
                </a:cubicBezTo>
                <a:cubicBezTo>
                  <a:pt x="60" y="49"/>
                  <a:pt x="60" y="51"/>
                  <a:pt x="59" y="52"/>
                </a:cubicBezTo>
                <a:cubicBezTo>
                  <a:pt x="59" y="55"/>
                  <a:pt x="58" y="57"/>
                  <a:pt x="57" y="59"/>
                </a:cubicBezTo>
                <a:cubicBezTo>
                  <a:pt x="55" y="61"/>
                  <a:pt x="52" y="62"/>
                  <a:pt x="49" y="62"/>
                </a:cubicBezTo>
                <a:cubicBezTo>
                  <a:pt x="48" y="62"/>
                  <a:pt x="48" y="62"/>
                  <a:pt x="47" y="62"/>
                </a:cubicBezTo>
                <a:cubicBezTo>
                  <a:pt x="44" y="62"/>
                  <a:pt x="44" y="62"/>
                  <a:pt x="44" y="62"/>
                </a:cubicBezTo>
                <a:cubicBezTo>
                  <a:pt x="43" y="62"/>
                  <a:pt x="43" y="62"/>
                  <a:pt x="43" y="62"/>
                </a:cubicBezTo>
                <a:cubicBezTo>
                  <a:pt x="38" y="62"/>
                  <a:pt x="32" y="60"/>
                  <a:pt x="28" y="59"/>
                </a:cubicBezTo>
                <a:cubicBezTo>
                  <a:pt x="25" y="58"/>
                  <a:pt x="23" y="57"/>
                  <a:pt x="22" y="57"/>
                </a:cubicBezTo>
                <a:cubicBezTo>
                  <a:pt x="20" y="57"/>
                  <a:pt x="19" y="56"/>
                  <a:pt x="19" y="54"/>
                </a:cubicBezTo>
                <a:cubicBezTo>
                  <a:pt x="19" y="29"/>
                  <a:pt x="19" y="29"/>
                  <a:pt x="19" y="29"/>
                </a:cubicBezTo>
                <a:cubicBezTo>
                  <a:pt x="19" y="27"/>
                  <a:pt x="20" y="26"/>
                  <a:pt x="21" y="26"/>
                </a:cubicBezTo>
                <a:cubicBezTo>
                  <a:pt x="23" y="26"/>
                  <a:pt x="27" y="21"/>
                  <a:pt x="29" y="19"/>
                </a:cubicBezTo>
                <a:cubicBezTo>
                  <a:pt x="30" y="17"/>
                  <a:pt x="31" y="15"/>
                  <a:pt x="33" y="14"/>
                </a:cubicBezTo>
                <a:cubicBezTo>
                  <a:pt x="34" y="13"/>
                  <a:pt x="35" y="10"/>
                  <a:pt x="35" y="8"/>
                </a:cubicBezTo>
                <a:cubicBezTo>
                  <a:pt x="36" y="5"/>
                  <a:pt x="36" y="3"/>
                  <a:pt x="38" y="1"/>
                </a:cubicBezTo>
                <a:cubicBezTo>
                  <a:pt x="38" y="1"/>
                  <a:pt x="39" y="0"/>
                  <a:pt x="40" y="0"/>
                </a:cubicBezTo>
                <a:cubicBezTo>
                  <a:pt x="49" y="0"/>
                  <a:pt x="49" y="8"/>
                  <a:pt x="49" y="11"/>
                </a:cubicBezTo>
                <a:cubicBezTo>
                  <a:pt x="49" y="14"/>
                  <a:pt x="47" y="16"/>
                  <a:pt x="46" y="18"/>
                </a:cubicBezTo>
                <a:cubicBezTo>
                  <a:pt x="46" y="19"/>
                  <a:pt x="46" y="20"/>
                  <a:pt x="45" y="21"/>
                </a:cubicBezTo>
                <a:cubicBezTo>
                  <a:pt x="56" y="21"/>
                  <a:pt x="56" y="21"/>
                  <a:pt x="56" y="21"/>
                </a:cubicBezTo>
                <a:cubicBezTo>
                  <a:pt x="60" y="21"/>
                  <a:pt x="64" y="25"/>
                  <a:pt x="64" y="29"/>
                </a:cubicBezTo>
                <a:cubicBezTo>
                  <a:pt x="64" y="31"/>
                  <a:pt x="63" y="33"/>
                  <a:pt x="62" y="35"/>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47" name="文本框 46">
            <a:extLst>
              <a:ext uri="{FF2B5EF4-FFF2-40B4-BE49-F238E27FC236}">
                <a16:creationId xmlns:a16="http://schemas.microsoft.com/office/drawing/2014/main" id="{8FF7C359-3C9B-3622-C754-C6EF414F8CA1}"/>
              </a:ext>
            </a:extLst>
          </p:cNvPr>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p>
        </p:txBody>
      </p:sp>
      <p:sp>
        <p:nvSpPr>
          <p:cNvPr id="48" name="文本框 47">
            <a:extLst>
              <a:ext uri="{FF2B5EF4-FFF2-40B4-BE49-F238E27FC236}">
                <a16:creationId xmlns:a16="http://schemas.microsoft.com/office/drawing/2014/main" id="{31F730BD-2338-563C-159B-1328E8A08865}"/>
              </a:ext>
            </a:extLst>
          </p:cNvPr>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104" name="Picture 103" descr="118-苏州大学-logo.png"/>
          <p:cNvPicPr>
            <a:picLocks noChangeAspect="1"/>
          </p:cNvPicPr>
          <p:nvPr/>
        </p:nvPicPr>
        <p:blipFill>
          <a:blip r:embed="rId5"/>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41"/>
                                        </p:tgtEl>
                                        <p:attrNameLst>
                                          <p:attrName>style.visibility</p:attrName>
                                        </p:attrNameLst>
                                      </p:cBhvr>
                                      <p:to>
                                        <p:strVal val="visible"/>
                                      </p:to>
                                    </p:set>
                                    <p:anim calcmode="lin" valueType="num">
                                      <p:cBhvr>
                                        <p:cTn id="13" dur="500" fill="hold"/>
                                        <p:tgtEl>
                                          <p:spTgt spid="41"/>
                                        </p:tgtEl>
                                        <p:attrNameLst>
                                          <p:attrName>ppt_w</p:attrName>
                                        </p:attrNameLst>
                                      </p:cBhvr>
                                      <p:tavLst>
                                        <p:tav tm="0">
                                          <p:val>
                                            <p:fltVal val="0"/>
                                          </p:val>
                                        </p:tav>
                                        <p:tav tm="100000">
                                          <p:val>
                                            <p:strVal val="#ppt_w"/>
                                          </p:val>
                                        </p:tav>
                                      </p:tavLst>
                                    </p:anim>
                                    <p:anim calcmode="lin" valueType="num">
                                      <p:cBhvr>
                                        <p:cTn id="14" dur="500" fill="hold"/>
                                        <p:tgtEl>
                                          <p:spTgt spid="41"/>
                                        </p:tgtEl>
                                        <p:attrNameLst>
                                          <p:attrName>ppt_h</p:attrName>
                                        </p:attrNameLst>
                                      </p:cBhvr>
                                      <p:tavLst>
                                        <p:tav tm="0">
                                          <p:val>
                                            <p:fltVal val="0"/>
                                          </p:val>
                                        </p:tav>
                                        <p:tav tm="100000">
                                          <p:val>
                                            <p:strVal val="#ppt_h"/>
                                          </p:val>
                                        </p:tav>
                                      </p:tavLst>
                                    </p:anim>
                                    <p:animEffect transition="in" filter="fade">
                                      <p:cBhvr>
                                        <p:cTn id="15" dur="500"/>
                                        <p:tgtEl>
                                          <p:spTgt spid="41"/>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Effect transition="in" filter="fade">
                                      <p:cBhvr>
                                        <p:cTn id="21" dur="500"/>
                                        <p:tgtEl>
                                          <p:spTgt spid="5"/>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40"/>
                                        </p:tgtEl>
                                        <p:attrNameLst>
                                          <p:attrName>style.visibility</p:attrName>
                                        </p:attrNameLst>
                                      </p:cBhvr>
                                      <p:to>
                                        <p:strVal val="visible"/>
                                      </p:to>
                                    </p:set>
                                    <p:anim calcmode="lin" valueType="num">
                                      <p:cBhvr>
                                        <p:cTn id="25" dur="500" fill="hold"/>
                                        <p:tgtEl>
                                          <p:spTgt spid="40"/>
                                        </p:tgtEl>
                                        <p:attrNameLst>
                                          <p:attrName>ppt_w</p:attrName>
                                        </p:attrNameLst>
                                      </p:cBhvr>
                                      <p:tavLst>
                                        <p:tav tm="0">
                                          <p:val>
                                            <p:fltVal val="0"/>
                                          </p:val>
                                        </p:tav>
                                        <p:tav tm="100000">
                                          <p:val>
                                            <p:strVal val="#ppt_w"/>
                                          </p:val>
                                        </p:tav>
                                      </p:tavLst>
                                    </p:anim>
                                    <p:anim calcmode="lin" valueType="num">
                                      <p:cBhvr>
                                        <p:cTn id="26" dur="500" fill="hold"/>
                                        <p:tgtEl>
                                          <p:spTgt spid="40"/>
                                        </p:tgtEl>
                                        <p:attrNameLst>
                                          <p:attrName>ppt_h</p:attrName>
                                        </p:attrNameLst>
                                      </p:cBhvr>
                                      <p:tavLst>
                                        <p:tav tm="0">
                                          <p:val>
                                            <p:fltVal val="0"/>
                                          </p:val>
                                        </p:tav>
                                        <p:tav tm="100000">
                                          <p:val>
                                            <p:strVal val="#ppt_h"/>
                                          </p:val>
                                        </p:tav>
                                      </p:tavLst>
                                    </p:anim>
                                    <p:animEffect transition="in" filter="fade">
                                      <p:cBhvr>
                                        <p:cTn id="27" dur="500"/>
                                        <p:tgtEl>
                                          <p:spTgt spid="40"/>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p:cTn id="31" dur="500" fill="hold"/>
                                        <p:tgtEl>
                                          <p:spTgt spid="9"/>
                                        </p:tgtEl>
                                        <p:attrNameLst>
                                          <p:attrName>ppt_w</p:attrName>
                                        </p:attrNameLst>
                                      </p:cBhvr>
                                      <p:tavLst>
                                        <p:tav tm="0">
                                          <p:val>
                                            <p:fltVal val="0"/>
                                          </p:val>
                                        </p:tav>
                                        <p:tav tm="100000">
                                          <p:val>
                                            <p:strVal val="#ppt_w"/>
                                          </p:val>
                                        </p:tav>
                                      </p:tavLst>
                                    </p:anim>
                                    <p:anim calcmode="lin" valueType="num">
                                      <p:cBhvr>
                                        <p:cTn id="32" dur="500" fill="hold"/>
                                        <p:tgtEl>
                                          <p:spTgt spid="9"/>
                                        </p:tgtEl>
                                        <p:attrNameLst>
                                          <p:attrName>ppt_h</p:attrName>
                                        </p:attrNameLst>
                                      </p:cBhvr>
                                      <p:tavLst>
                                        <p:tav tm="0">
                                          <p:val>
                                            <p:fltVal val="0"/>
                                          </p:val>
                                        </p:tav>
                                        <p:tav tm="100000">
                                          <p:val>
                                            <p:strVal val="#ppt_h"/>
                                          </p:val>
                                        </p:tav>
                                      </p:tavLst>
                                    </p:anim>
                                    <p:animEffect transition="in" filter="fade">
                                      <p:cBhvr>
                                        <p:cTn id="33" dur="500"/>
                                        <p:tgtEl>
                                          <p:spTgt spid="9"/>
                                        </p:tgtEl>
                                      </p:cBhvr>
                                    </p:animEffect>
                                  </p:childTnLst>
                                </p:cTn>
                              </p:par>
                            </p:childTnLst>
                          </p:cTn>
                        </p:par>
                        <p:par>
                          <p:cTn id="34" fill="hold">
                            <p:stCondLst>
                              <p:cond delay="2500"/>
                            </p:stCondLst>
                            <p:childTnLst>
                              <p:par>
                                <p:cTn id="35" presetID="53" presetClass="entr" presetSubtype="16" fill="hold" grpId="0" nodeType="afterEffect">
                                  <p:stCondLst>
                                    <p:cond delay="0"/>
                                  </p:stCondLst>
                                  <p:childTnLst>
                                    <p:set>
                                      <p:cBhvr>
                                        <p:cTn id="36" dur="1" fill="hold">
                                          <p:stCondLst>
                                            <p:cond delay="0"/>
                                          </p:stCondLst>
                                        </p:cTn>
                                        <p:tgtEl>
                                          <p:spTgt spid="44"/>
                                        </p:tgtEl>
                                        <p:attrNameLst>
                                          <p:attrName>style.visibility</p:attrName>
                                        </p:attrNameLst>
                                      </p:cBhvr>
                                      <p:to>
                                        <p:strVal val="visible"/>
                                      </p:to>
                                    </p:set>
                                    <p:anim calcmode="lin" valueType="num">
                                      <p:cBhvr>
                                        <p:cTn id="37" dur="500" fill="hold"/>
                                        <p:tgtEl>
                                          <p:spTgt spid="44"/>
                                        </p:tgtEl>
                                        <p:attrNameLst>
                                          <p:attrName>ppt_w</p:attrName>
                                        </p:attrNameLst>
                                      </p:cBhvr>
                                      <p:tavLst>
                                        <p:tav tm="0">
                                          <p:val>
                                            <p:fltVal val="0"/>
                                          </p:val>
                                        </p:tav>
                                        <p:tav tm="100000">
                                          <p:val>
                                            <p:strVal val="#ppt_w"/>
                                          </p:val>
                                        </p:tav>
                                      </p:tavLst>
                                    </p:anim>
                                    <p:anim calcmode="lin" valueType="num">
                                      <p:cBhvr>
                                        <p:cTn id="38" dur="500" fill="hold"/>
                                        <p:tgtEl>
                                          <p:spTgt spid="44"/>
                                        </p:tgtEl>
                                        <p:attrNameLst>
                                          <p:attrName>ppt_h</p:attrName>
                                        </p:attrNameLst>
                                      </p:cBhvr>
                                      <p:tavLst>
                                        <p:tav tm="0">
                                          <p:val>
                                            <p:fltVal val="0"/>
                                          </p:val>
                                        </p:tav>
                                        <p:tav tm="100000">
                                          <p:val>
                                            <p:strVal val="#ppt_h"/>
                                          </p:val>
                                        </p:tav>
                                      </p:tavLst>
                                    </p:anim>
                                    <p:animEffect transition="in" filter="fade">
                                      <p:cBhvr>
                                        <p:cTn id="39" dur="500"/>
                                        <p:tgtEl>
                                          <p:spTgt spid="44"/>
                                        </p:tgtEl>
                                      </p:cBhvr>
                                    </p:animEffect>
                                  </p:childTnLst>
                                </p:cTn>
                              </p:par>
                            </p:childTnLst>
                          </p:cTn>
                        </p:par>
                        <p:par>
                          <p:cTn id="40" fill="hold">
                            <p:stCondLst>
                              <p:cond delay="3000"/>
                            </p:stCondLst>
                            <p:childTnLst>
                              <p:par>
                                <p:cTn id="41" presetID="53" presetClass="entr" presetSubtype="16" fill="hold" grpId="0" nodeType="afterEffect">
                                  <p:stCondLst>
                                    <p:cond delay="0"/>
                                  </p:stCondLst>
                                  <p:childTnLst>
                                    <p:set>
                                      <p:cBhvr>
                                        <p:cTn id="42" dur="1" fill="hold">
                                          <p:stCondLst>
                                            <p:cond delay="0"/>
                                          </p:stCondLst>
                                        </p:cTn>
                                        <p:tgtEl>
                                          <p:spTgt spid="8"/>
                                        </p:tgtEl>
                                        <p:attrNameLst>
                                          <p:attrName>style.visibility</p:attrName>
                                        </p:attrNameLst>
                                      </p:cBhvr>
                                      <p:to>
                                        <p:strVal val="visible"/>
                                      </p:to>
                                    </p:set>
                                    <p:anim calcmode="lin" valueType="num">
                                      <p:cBhvr>
                                        <p:cTn id="43" dur="500" fill="hold"/>
                                        <p:tgtEl>
                                          <p:spTgt spid="8"/>
                                        </p:tgtEl>
                                        <p:attrNameLst>
                                          <p:attrName>ppt_w</p:attrName>
                                        </p:attrNameLst>
                                      </p:cBhvr>
                                      <p:tavLst>
                                        <p:tav tm="0">
                                          <p:val>
                                            <p:fltVal val="0"/>
                                          </p:val>
                                        </p:tav>
                                        <p:tav tm="100000">
                                          <p:val>
                                            <p:strVal val="#ppt_w"/>
                                          </p:val>
                                        </p:tav>
                                      </p:tavLst>
                                    </p:anim>
                                    <p:anim calcmode="lin" valueType="num">
                                      <p:cBhvr>
                                        <p:cTn id="44" dur="500" fill="hold"/>
                                        <p:tgtEl>
                                          <p:spTgt spid="8"/>
                                        </p:tgtEl>
                                        <p:attrNameLst>
                                          <p:attrName>ppt_h</p:attrName>
                                        </p:attrNameLst>
                                      </p:cBhvr>
                                      <p:tavLst>
                                        <p:tav tm="0">
                                          <p:val>
                                            <p:fltVal val="0"/>
                                          </p:val>
                                        </p:tav>
                                        <p:tav tm="100000">
                                          <p:val>
                                            <p:strVal val="#ppt_h"/>
                                          </p:val>
                                        </p:tav>
                                      </p:tavLst>
                                    </p:anim>
                                    <p:animEffect transition="in" filter="fade">
                                      <p:cBhvr>
                                        <p:cTn id="45" dur="500"/>
                                        <p:tgtEl>
                                          <p:spTgt spid="8"/>
                                        </p:tgtEl>
                                      </p:cBhvr>
                                    </p:animEffect>
                                  </p:childTnLst>
                                </p:cTn>
                              </p:par>
                            </p:childTnLst>
                          </p:cTn>
                        </p:par>
                        <p:par>
                          <p:cTn id="46" fill="hold">
                            <p:stCondLst>
                              <p:cond delay="3500"/>
                            </p:stCondLst>
                            <p:childTnLst>
                              <p:par>
                                <p:cTn id="47" presetID="53" presetClass="entr" presetSubtype="16" fill="hold" grpId="0" nodeType="afterEffect">
                                  <p:stCondLst>
                                    <p:cond delay="0"/>
                                  </p:stCondLst>
                                  <p:childTnLst>
                                    <p:set>
                                      <p:cBhvr>
                                        <p:cTn id="48" dur="1" fill="hold">
                                          <p:stCondLst>
                                            <p:cond delay="0"/>
                                          </p:stCondLst>
                                        </p:cTn>
                                        <p:tgtEl>
                                          <p:spTgt spid="43"/>
                                        </p:tgtEl>
                                        <p:attrNameLst>
                                          <p:attrName>style.visibility</p:attrName>
                                        </p:attrNameLst>
                                      </p:cBhvr>
                                      <p:to>
                                        <p:strVal val="visible"/>
                                      </p:to>
                                    </p:set>
                                    <p:anim calcmode="lin" valueType="num">
                                      <p:cBhvr>
                                        <p:cTn id="49" dur="500" fill="hold"/>
                                        <p:tgtEl>
                                          <p:spTgt spid="43"/>
                                        </p:tgtEl>
                                        <p:attrNameLst>
                                          <p:attrName>ppt_w</p:attrName>
                                        </p:attrNameLst>
                                      </p:cBhvr>
                                      <p:tavLst>
                                        <p:tav tm="0">
                                          <p:val>
                                            <p:fltVal val="0"/>
                                          </p:val>
                                        </p:tav>
                                        <p:tav tm="100000">
                                          <p:val>
                                            <p:strVal val="#ppt_w"/>
                                          </p:val>
                                        </p:tav>
                                      </p:tavLst>
                                    </p:anim>
                                    <p:anim calcmode="lin" valueType="num">
                                      <p:cBhvr>
                                        <p:cTn id="50" dur="500" fill="hold"/>
                                        <p:tgtEl>
                                          <p:spTgt spid="43"/>
                                        </p:tgtEl>
                                        <p:attrNameLst>
                                          <p:attrName>ppt_h</p:attrName>
                                        </p:attrNameLst>
                                      </p:cBhvr>
                                      <p:tavLst>
                                        <p:tav tm="0">
                                          <p:val>
                                            <p:fltVal val="0"/>
                                          </p:val>
                                        </p:tav>
                                        <p:tav tm="100000">
                                          <p:val>
                                            <p:strVal val="#ppt_h"/>
                                          </p:val>
                                        </p:tav>
                                      </p:tavLst>
                                    </p:anim>
                                    <p:animEffect transition="in" filter="fade">
                                      <p:cBhvr>
                                        <p:cTn id="51" dur="500"/>
                                        <p:tgtEl>
                                          <p:spTgt spid="43"/>
                                        </p:tgtEl>
                                      </p:cBhvr>
                                    </p:animEffect>
                                  </p:childTnLst>
                                </p:cTn>
                              </p:par>
                            </p:childTnLst>
                          </p:cTn>
                        </p:par>
                        <p:par>
                          <p:cTn id="52" fill="hold">
                            <p:stCondLst>
                              <p:cond delay="4000"/>
                            </p:stCondLst>
                            <p:childTnLst>
                              <p:par>
                                <p:cTn id="53" presetID="53" presetClass="entr" presetSubtype="16" fill="hold" grpId="0" nodeType="afterEffect">
                                  <p:stCondLst>
                                    <p:cond delay="0"/>
                                  </p:stCondLst>
                                  <p:childTnLst>
                                    <p:set>
                                      <p:cBhvr>
                                        <p:cTn id="54" dur="1" fill="hold">
                                          <p:stCondLst>
                                            <p:cond delay="0"/>
                                          </p:stCondLst>
                                        </p:cTn>
                                        <p:tgtEl>
                                          <p:spTgt spid="7"/>
                                        </p:tgtEl>
                                        <p:attrNameLst>
                                          <p:attrName>style.visibility</p:attrName>
                                        </p:attrNameLst>
                                      </p:cBhvr>
                                      <p:to>
                                        <p:strVal val="visible"/>
                                      </p:to>
                                    </p:set>
                                    <p:anim calcmode="lin" valueType="num">
                                      <p:cBhvr>
                                        <p:cTn id="55" dur="500" fill="hold"/>
                                        <p:tgtEl>
                                          <p:spTgt spid="7"/>
                                        </p:tgtEl>
                                        <p:attrNameLst>
                                          <p:attrName>ppt_w</p:attrName>
                                        </p:attrNameLst>
                                      </p:cBhvr>
                                      <p:tavLst>
                                        <p:tav tm="0">
                                          <p:val>
                                            <p:fltVal val="0"/>
                                          </p:val>
                                        </p:tav>
                                        <p:tav tm="100000">
                                          <p:val>
                                            <p:strVal val="#ppt_w"/>
                                          </p:val>
                                        </p:tav>
                                      </p:tavLst>
                                    </p:anim>
                                    <p:anim calcmode="lin" valueType="num">
                                      <p:cBhvr>
                                        <p:cTn id="56" dur="500" fill="hold"/>
                                        <p:tgtEl>
                                          <p:spTgt spid="7"/>
                                        </p:tgtEl>
                                        <p:attrNameLst>
                                          <p:attrName>ppt_h</p:attrName>
                                        </p:attrNameLst>
                                      </p:cBhvr>
                                      <p:tavLst>
                                        <p:tav tm="0">
                                          <p:val>
                                            <p:fltVal val="0"/>
                                          </p:val>
                                        </p:tav>
                                        <p:tav tm="100000">
                                          <p:val>
                                            <p:strVal val="#ppt_h"/>
                                          </p:val>
                                        </p:tav>
                                      </p:tavLst>
                                    </p:anim>
                                    <p:animEffect transition="in" filter="fade">
                                      <p:cBhvr>
                                        <p:cTn id="57" dur="500"/>
                                        <p:tgtEl>
                                          <p:spTgt spid="7"/>
                                        </p:tgtEl>
                                      </p:cBhvr>
                                    </p:animEffect>
                                  </p:childTnLst>
                                </p:cTn>
                              </p:par>
                            </p:childTnLst>
                          </p:cTn>
                        </p:par>
                        <p:par>
                          <p:cTn id="58" fill="hold">
                            <p:stCondLst>
                              <p:cond delay="4500"/>
                            </p:stCondLst>
                            <p:childTnLst>
                              <p:par>
                                <p:cTn id="59" presetID="53" presetClass="entr" presetSubtype="16" fill="hold" grpId="0" nodeType="afterEffect">
                                  <p:stCondLst>
                                    <p:cond delay="0"/>
                                  </p:stCondLst>
                                  <p:childTnLst>
                                    <p:set>
                                      <p:cBhvr>
                                        <p:cTn id="60" dur="1" fill="hold">
                                          <p:stCondLst>
                                            <p:cond delay="0"/>
                                          </p:stCondLst>
                                        </p:cTn>
                                        <p:tgtEl>
                                          <p:spTgt spid="42"/>
                                        </p:tgtEl>
                                        <p:attrNameLst>
                                          <p:attrName>style.visibility</p:attrName>
                                        </p:attrNameLst>
                                      </p:cBhvr>
                                      <p:to>
                                        <p:strVal val="visible"/>
                                      </p:to>
                                    </p:set>
                                    <p:anim calcmode="lin" valueType="num">
                                      <p:cBhvr>
                                        <p:cTn id="61" dur="500" fill="hold"/>
                                        <p:tgtEl>
                                          <p:spTgt spid="42"/>
                                        </p:tgtEl>
                                        <p:attrNameLst>
                                          <p:attrName>ppt_w</p:attrName>
                                        </p:attrNameLst>
                                      </p:cBhvr>
                                      <p:tavLst>
                                        <p:tav tm="0">
                                          <p:val>
                                            <p:fltVal val="0"/>
                                          </p:val>
                                        </p:tav>
                                        <p:tav tm="100000">
                                          <p:val>
                                            <p:strVal val="#ppt_w"/>
                                          </p:val>
                                        </p:tav>
                                      </p:tavLst>
                                    </p:anim>
                                    <p:anim calcmode="lin" valueType="num">
                                      <p:cBhvr>
                                        <p:cTn id="62" dur="500" fill="hold"/>
                                        <p:tgtEl>
                                          <p:spTgt spid="42"/>
                                        </p:tgtEl>
                                        <p:attrNameLst>
                                          <p:attrName>ppt_h</p:attrName>
                                        </p:attrNameLst>
                                      </p:cBhvr>
                                      <p:tavLst>
                                        <p:tav tm="0">
                                          <p:val>
                                            <p:fltVal val="0"/>
                                          </p:val>
                                        </p:tav>
                                        <p:tav tm="100000">
                                          <p:val>
                                            <p:strVal val="#ppt_h"/>
                                          </p:val>
                                        </p:tav>
                                      </p:tavLst>
                                    </p:anim>
                                    <p:animEffect transition="in" filter="fade">
                                      <p:cBhvr>
                                        <p:cTn id="63" dur="500"/>
                                        <p:tgtEl>
                                          <p:spTgt spid="42"/>
                                        </p:tgtEl>
                                      </p:cBhvr>
                                    </p:animEffect>
                                  </p:childTnLst>
                                </p:cTn>
                              </p:par>
                            </p:childTnLst>
                          </p:cTn>
                        </p:par>
                        <p:par>
                          <p:cTn id="64" fill="hold">
                            <p:stCondLst>
                              <p:cond delay="5000"/>
                            </p:stCondLst>
                            <p:childTnLst>
                              <p:par>
                                <p:cTn id="65" presetID="18" presetClass="entr" presetSubtype="12" fill="hold" nodeType="afterEffect">
                                  <p:stCondLst>
                                    <p:cond delay="0"/>
                                  </p:stCondLst>
                                  <p:childTnLst>
                                    <p:set>
                                      <p:cBhvr>
                                        <p:cTn id="66" dur="1" fill="hold">
                                          <p:stCondLst>
                                            <p:cond delay="0"/>
                                          </p:stCondLst>
                                        </p:cTn>
                                        <p:tgtEl>
                                          <p:spTgt spid="25"/>
                                        </p:tgtEl>
                                        <p:attrNameLst>
                                          <p:attrName>style.visibility</p:attrName>
                                        </p:attrNameLst>
                                      </p:cBhvr>
                                      <p:to>
                                        <p:strVal val="visible"/>
                                      </p:to>
                                    </p:set>
                                    <p:animEffect transition="in" filter="strips(downLeft)">
                                      <p:cBhvr>
                                        <p:cTn id="67" dur="500"/>
                                        <p:tgtEl>
                                          <p:spTgt spid="25"/>
                                        </p:tgtEl>
                                      </p:cBhvr>
                                    </p:animEffect>
                                  </p:childTnLst>
                                </p:cTn>
                              </p:par>
                              <p:par>
                                <p:cTn id="68" presetID="2" presetClass="entr" presetSubtype="8" accel="50000" decel="50000" fill="hold" nodeType="withEffect">
                                  <p:stCondLst>
                                    <p:cond delay="0"/>
                                  </p:stCondLst>
                                  <p:childTnLst>
                                    <p:set>
                                      <p:cBhvr>
                                        <p:cTn id="69" dur="1" fill="hold">
                                          <p:stCondLst>
                                            <p:cond delay="0"/>
                                          </p:stCondLst>
                                        </p:cTn>
                                        <p:tgtEl>
                                          <p:spTgt spid="28"/>
                                        </p:tgtEl>
                                        <p:attrNameLst>
                                          <p:attrName>style.visibility</p:attrName>
                                        </p:attrNameLst>
                                      </p:cBhvr>
                                      <p:to>
                                        <p:strVal val="visible"/>
                                      </p:to>
                                    </p:set>
                                    <p:anim calcmode="lin" valueType="num">
                                      <p:cBhvr additive="base">
                                        <p:cTn id="70" dur="1000" fill="hold"/>
                                        <p:tgtEl>
                                          <p:spTgt spid="28"/>
                                        </p:tgtEl>
                                        <p:attrNameLst>
                                          <p:attrName>ppt_x</p:attrName>
                                        </p:attrNameLst>
                                      </p:cBhvr>
                                      <p:tavLst>
                                        <p:tav tm="0">
                                          <p:val>
                                            <p:strVal val="0-#ppt_w/2"/>
                                          </p:val>
                                        </p:tav>
                                        <p:tav tm="100000">
                                          <p:val>
                                            <p:strVal val="#ppt_x"/>
                                          </p:val>
                                        </p:tav>
                                      </p:tavLst>
                                    </p:anim>
                                    <p:anim calcmode="lin" valueType="num">
                                      <p:cBhvr additive="base">
                                        <p:cTn id="71" dur="1000" fill="hold"/>
                                        <p:tgtEl>
                                          <p:spTgt spid="28"/>
                                        </p:tgtEl>
                                        <p:attrNameLst>
                                          <p:attrName>ppt_y</p:attrName>
                                        </p:attrNameLst>
                                      </p:cBhvr>
                                      <p:tavLst>
                                        <p:tav tm="0">
                                          <p:val>
                                            <p:strVal val="#ppt_y"/>
                                          </p:val>
                                        </p:tav>
                                        <p:tav tm="100000">
                                          <p:val>
                                            <p:strVal val="#ppt_y"/>
                                          </p:val>
                                        </p:tav>
                                      </p:tavLst>
                                    </p:anim>
                                  </p:childTnLst>
                                </p:cTn>
                              </p:par>
                            </p:childTnLst>
                          </p:cTn>
                        </p:par>
                        <p:par>
                          <p:cTn id="72" fill="hold">
                            <p:stCondLst>
                              <p:cond delay="5500"/>
                            </p:stCondLst>
                            <p:childTnLst>
                              <p:par>
                                <p:cTn id="73" presetID="18" presetClass="entr" presetSubtype="9" fill="hold" nodeType="afterEffect">
                                  <p:stCondLst>
                                    <p:cond delay="0"/>
                                  </p:stCondLst>
                                  <p:childTnLst>
                                    <p:set>
                                      <p:cBhvr>
                                        <p:cTn id="74" dur="1" fill="hold">
                                          <p:stCondLst>
                                            <p:cond delay="0"/>
                                          </p:stCondLst>
                                        </p:cTn>
                                        <p:tgtEl>
                                          <p:spTgt spid="37"/>
                                        </p:tgtEl>
                                        <p:attrNameLst>
                                          <p:attrName>style.visibility</p:attrName>
                                        </p:attrNameLst>
                                      </p:cBhvr>
                                      <p:to>
                                        <p:strVal val="visible"/>
                                      </p:to>
                                    </p:set>
                                    <p:animEffect transition="in" filter="strips(upLeft)">
                                      <p:cBhvr>
                                        <p:cTn id="75" dur="500"/>
                                        <p:tgtEl>
                                          <p:spTgt spid="37"/>
                                        </p:tgtEl>
                                      </p:cBhvr>
                                    </p:animEffect>
                                  </p:childTnLst>
                                </p:cTn>
                              </p:par>
                              <p:par>
                                <p:cTn id="76" presetID="2" presetClass="entr" presetSubtype="8" accel="50000" decel="50000" fill="hold" nodeType="withEffect">
                                  <p:stCondLst>
                                    <p:cond delay="0"/>
                                  </p:stCondLst>
                                  <p:childTnLst>
                                    <p:set>
                                      <p:cBhvr>
                                        <p:cTn id="77" dur="1" fill="hold">
                                          <p:stCondLst>
                                            <p:cond delay="0"/>
                                          </p:stCondLst>
                                        </p:cTn>
                                        <p:tgtEl>
                                          <p:spTgt spid="19"/>
                                        </p:tgtEl>
                                        <p:attrNameLst>
                                          <p:attrName>style.visibility</p:attrName>
                                        </p:attrNameLst>
                                      </p:cBhvr>
                                      <p:to>
                                        <p:strVal val="visible"/>
                                      </p:to>
                                    </p:set>
                                    <p:anim calcmode="lin" valueType="num">
                                      <p:cBhvr additive="base">
                                        <p:cTn id="78" dur="1000" fill="hold"/>
                                        <p:tgtEl>
                                          <p:spTgt spid="19"/>
                                        </p:tgtEl>
                                        <p:attrNameLst>
                                          <p:attrName>ppt_x</p:attrName>
                                        </p:attrNameLst>
                                      </p:cBhvr>
                                      <p:tavLst>
                                        <p:tav tm="0">
                                          <p:val>
                                            <p:strVal val="0-#ppt_w/2"/>
                                          </p:val>
                                        </p:tav>
                                        <p:tav tm="100000">
                                          <p:val>
                                            <p:strVal val="#ppt_x"/>
                                          </p:val>
                                        </p:tav>
                                      </p:tavLst>
                                    </p:anim>
                                    <p:anim calcmode="lin" valueType="num">
                                      <p:cBhvr additive="base">
                                        <p:cTn id="79" dur="1000" fill="hold"/>
                                        <p:tgtEl>
                                          <p:spTgt spid="19"/>
                                        </p:tgtEl>
                                        <p:attrNameLst>
                                          <p:attrName>ppt_y</p:attrName>
                                        </p:attrNameLst>
                                      </p:cBhvr>
                                      <p:tavLst>
                                        <p:tav tm="0">
                                          <p:val>
                                            <p:strVal val="#ppt_y"/>
                                          </p:val>
                                        </p:tav>
                                        <p:tav tm="100000">
                                          <p:val>
                                            <p:strVal val="#ppt_y"/>
                                          </p:val>
                                        </p:tav>
                                      </p:tavLst>
                                    </p:anim>
                                  </p:childTnLst>
                                </p:cTn>
                              </p:par>
                            </p:childTnLst>
                          </p:cTn>
                        </p:par>
                        <p:par>
                          <p:cTn id="80" fill="hold">
                            <p:stCondLst>
                              <p:cond delay="6000"/>
                            </p:stCondLst>
                            <p:childTnLst>
                              <p:par>
                                <p:cTn id="81" presetID="18" presetClass="entr" presetSubtype="6" fill="hold" nodeType="afterEffect">
                                  <p:stCondLst>
                                    <p:cond delay="0"/>
                                  </p:stCondLst>
                                  <p:childTnLst>
                                    <p:set>
                                      <p:cBhvr>
                                        <p:cTn id="82" dur="1" fill="hold">
                                          <p:stCondLst>
                                            <p:cond delay="0"/>
                                          </p:stCondLst>
                                        </p:cTn>
                                        <p:tgtEl>
                                          <p:spTgt spid="34"/>
                                        </p:tgtEl>
                                        <p:attrNameLst>
                                          <p:attrName>style.visibility</p:attrName>
                                        </p:attrNameLst>
                                      </p:cBhvr>
                                      <p:to>
                                        <p:strVal val="visible"/>
                                      </p:to>
                                    </p:set>
                                    <p:animEffect transition="in" filter="strips(downRight)">
                                      <p:cBhvr>
                                        <p:cTn id="83" dur="500"/>
                                        <p:tgtEl>
                                          <p:spTgt spid="34"/>
                                        </p:tgtEl>
                                      </p:cBhvr>
                                    </p:animEffect>
                                  </p:childTnLst>
                                </p:cTn>
                              </p:par>
                              <p:par>
                                <p:cTn id="84" presetID="2" presetClass="entr" presetSubtype="2" accel="50000" decel="50000" fill="hold" nodeType="withEffect">
                                  <p:stCondLst>
                                    <p:cond delay="0"/>
                                  </p:stCondLst>
                                  <p:childTnLst>
                                    <p:set>
                                      <p:cBhvr>
                                        <p:cTn id="85" dur="1" fill="hold">
                                          <p:stCondLst>
                                            <p:cond delay="0"/>
                                          </p:stCondLst>
                                        </p:cTn>
                                        <p:tgtEl>
                                          <p:spTgt spid="16"/>
                                        </p:tgtEl>
                                        <p:attrNameLst>
                                          <p:attrName>style.visibility</p:attrName>
                                        </p:attrNameLst>
                                      </p:cBhvr>
                                      <p:to>
                                        <p:strVal val="visible"/>
                                      </p:to>
                                    </p:set>
                                    <p:anim calcmode="lin" valueType="num">
                                      <p:cBhvr additive="base">
                                        <p:cTn id="86" dur="1000" fill="hold"/>
                                        <p:tgtEl>
                                          <p:spTgt spid="16"/>
                                        </p:tgtEl>
                                        <p:attrNameLst>
                                          <p:attrName>ppt_x</p:attrName>
                                        </p:attrNameLst>
                                      </p:cBhvr>
                                      <p:tavLst>
                                        <p:tav tm="0">
                                          <p:val>
                                            <p:strVal val="1+#ppt_w/2"/>
                                          </p:val>
                                        </p:tav>
                                        <p:tav tm="100000">
                                          <p:val>
                                            <p:strVal val="#ppt_x"/>
                                          </p:val>
                                        </p:tav>
                                      </p:tavLst>
                                    </p:anim>
                                    <p:anim calcmode="lin" valueType="num">
                                      <p:cBhvr additive="base">
                                        <p:cTn id="87" dur="1000" fill="hold"/>
                                        <p:tgtEl>
                                          <p:spTgt spid="16"/>
                                        </p:tgtEl>
                                        <p:attrNameLst>
                                          <p:attrName>ppt_y</p:attrName>
                                        </p:attrNameLst>
                                      </p:cBhvr>
                                      <p:tavLst>
                                        <p:tav tm="0">
                                          <p:val>
                                            <p:strVal val="#ppt_y"/>
                                          </p:val>
                                        </p:tav>
                                        <p:tav tm="100000">
                                          <p:val>
                                            <p:strVal val="#ppt_y"/>
                                          </p:val>
                                        </p:tav>
                                      </p:tavLst>
                                    </p:anim>
                                  </p:childTnLst>
                                </p:cTn>
                              </p:par>
                            </p:childTnLst>
                          </p:cTn>
                        </p:par>
                        <p:par>
                          <p:cTn id="88" fill="hold">
                            <p:stCondLst>
                              <p:cond delay="6500"/>
                            </p:stCondLst>
                            <p:childTnLst>
                              <p:par>
                                <p:cTn id="89" presetID="18" presetClass="entr" presetSubtype="6" fill="hold" nodeType="afterEffect">
                                  <p:stCondLst>
                                    <p:cond delay="0"/>
                                  </p:stCondLst>
                                  <p:childTnLst>
                                    <p:set>
                                      <p:cBhvr>
                                        <p:cTn id="90" dur="1" fill="hold">
                                          <p:stCondLst>
                                            <p:cond delay="0"/>
                                          </p:stCondLst>
                                        </p:cTn>
                                        <p:tgtEl>
                                          <p:spTgt spid="31"/>
                                        </p:tgtEl>
                                        <p:attrNameLst>
                                          <p:attrName>style.visibility</p:attrName>
                                        </p:attrNameLst>
                                      </p:cBhvr>
                                      <p:to>
                                        <p:strVal val="visible"/>
                                      </p:to>
                                    </p:set>
                                    <p:animEffect transition="in" filter="strips(downRight)">
                                      <p:cBhvr>
                                        <p:cTn id="91" dur="500"/>
                                        <p:tgtEl>
                                          <p:spTgt spid="31"/>
                                        </p:tgtEl>
                                      </p:cBhvr>
                                    </p:animEffect>
                                  </p:childTnLst>
                                </p:cTn>
                              </p:par>
                              <p:par>
                                <p:cTn id="92" presetID="2" presetClass="entr" presetSubtype="2" accel="50000" decel="50000" fill="hold" nodeType="withEffect">
                                  <p:stCondLst>
                                    <p:cond delay="0"/>
                                  </p:stCondLst>
                                  <p:childTnLst>
                                    <p:set>
                                      <p:cBhvr>
                                        <p:cTn id="93" dur="1" fill="hold">
                                          <p:stCondLst>
                                            <p:cond delay="0"/>
                                          </p:stCondLst>
                                        </p:cTn>
                                        <p:tgtEl>
                                          <p:spTgt spid="13"/>
                                        </p:tgtEl>
                                        <p:attrNameLst>
                                          <p:attrName>style.visibility</p:attrName>
                                        </p:attrNameLst>
                                      </p:cBhvr>
                                      <p:to>
                                        <p:strVal val="visible"/>
                                      </p:to>
                                    </p:set>
                                    <p:anim calcmode="lin" valueType="num">
                                      <p:cBhvr additive="base">
                                        <p:cTn id="94" dur="1000" fill="hold"/>
                                        <p:tgtEl>
                                          <p:spTgt spid="13"/>
                                        </p:tgtEl>
                                        <p:attrNameLst>
                                          <p:attrName>ppt_x</p:attrName>
                                        </p:attrNameLst>
                                      </p:cBhvr>
                                      <p:tavLst>
                                        <p:tav tm="0">
                                          <p:val>
                                            <p:strVal val="1+#ppt_w/2"/>
                                          </p:val>
                                        </p:tav>
                                        <p:tav tm="100000">
                                          <p:val>
                                            <p:strVal val="#ppt_x"/>
                                          </p:val>
                                        </p:tav>
                                      </p:tavLst>
                                    </p:anim>
                                    <p:anim calcmode="lin" valueType="num">
                                      <p:cBhvr additive="base">
                                        <p:cTn id="95" dur="1000" fill="hold"/>
                                        <p:tgtEl>
                                          <p:spTgt spid="13"/>
                                        </p:tgtEl>
                                        <p:attrNameLst>
                                          <p:attrName>ppt_y</p:attrName>
                                        </p:attrNameLst>
                                      </p:cBhvr>
                                      <p:tavLst>
                                        <p:tav tm="0">
                                          <p:val>
                                            <p:strVal val="#ppt_y"/>
                                          </p:val>
                                        </p:tav>
                                        <p:tav tm="100000">
                                          <p:val>
                                            <p:strVal val="#ppt_y"/>
                                          </p:val>
                                        </p:tav>
                                      </p:tavLst>
                                    </p:anim>
                                  </p:childTnLst>
                                </p:cTn>
                              </p:par>
                            </p:childTnLst>
                          </p:cTn>
                        </p:par>
                        <p:par>
                          <p:cTn id="96" fill="hold">
                            <p:stCondLst>
                              <p:cond delay="7000"/>
                            </p:stCondLst>
                            <p:childTnLst>
                              <p:par>
                                <p:cTn id="97" presetID="18" presetClass="entr" presetSubtype="12" fill="hold" nodeType="afterEffect">
                                  <p:stCondLst>
                                    <p:cond delay="0"/>
                                  </p:stCondLst>
                                  <p:childTnLst>
                                    <p:set>
                                      <p:cBhvr>
                                        <p:cTn id="98" dur="1" fill="hold">
                                          <p:stCondLst>
                                            <p:cond delay="0"/>
                                          </p:stCondLst>
                                        </p:cTn>
                                        <p:tgtEl>
                                          <p:spTgt spid="10"/>
                                        </p:tgtEl>
                                        <p:attrNameLst>
                                          <p:attrName>style.visibility</p:attrName>
                                        </p:attrNameLst>
                                      </p:cBhvr>
                                      <p:to>
                                        <p:strVal val="visible"/>
                                      </p:to>
                                    </p:set>
                                    <p:animEffect transition="in" filter="strips(downLeft)">
                                      <p:cBhvr>
                                        <p:cTn id="99" dur="500"/>
                                        <p:tgtEl>
                                          <p:spTgt spid="10"/>
                                        </p:tgtEl>
                                      </p:cBhvr>
                                    </p:animEffect>
                                  </p:childTnLst>
                                </p:cTn>
                              </p:par>
                              <p:par>
                                <p:cTn id="100" presetID="2" presetClass="entr" presetSubtype="8" accel="50000" decel="50000" fill="hold" nodeType="withEffect">
                                  <p:stCondLst>
                                    <p:cond delay="0"/>
                                  </p:stCondLst>
                                  <p:childTnLst>
                                    <p:set>
                                      <p:cBhvr>
                                        <p:cTn id="101" dur="1" fill="hold">
                                          <p:stCondLst>
                                            <p:cond delay="0"/>
                                          </p:stCondLst>
                                        </p:cTn>
                                        <p:tgtEl>
                                          <p:spTgt spid="22"/>
                                        </p:tgtEl>
                                        <p:attrNameLst>
                                          <p:attrName>style.visibility</p:attrName>
                                        </p:attrNameLst>
                                      </p:cBhvr>
                                      <p:to>
                                        <p:strVal val="visible"/>
                                      </p:to>
                                    </p:set>
                                    <p:anim calcmode="lin" valueType="num">
                                      <p:cBhvr additive="base">
                                        <p:cTn id="102" dur="1000" fill="hold"/>
                                        <p:tgtEl>
                                          <p:spTgt spid="22"/>
                                        </p:tgtEl>
                                        <p:attrNameLst>
                                          <p:attrName>ppt_x</p:attrName>
                                        </p:attrNameLst>
                                      </p:cBhvr>
                                      <p:tavLst>
                                        <p:tav tm="0">
                                          <p:val>
                                            <p:strVal val="0-#ppt_w/2"/>
                                          </p:val>
                                        </p:tav>
                                        <p:tav tm="100000">
                                          <p:val>
                                            <p:strVal val="#ppt_x"/>
                                          </p:val>
                                        </p:tav>
                                      </p:tavLst>
                                    </p:anim>
                                    <p:anim calcmode="lin" valueType="num">
                                      <p:cBhvr additive="base">
                                        <p:cTn id="103" dur="10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40" grpId="0" animBg="1"/>
      <p:bldP spid="41" grpId="0" animBg="1"/>
      <p:bldP spid="42" grpId="0" animBg="1"/>
      <p:bldP spid="43" grpId="0" animBg="1"/>
      <p:bldP spid="4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5"/>
          <p:cNvSpPr/>
          <p:nvPr/>
        </p:nvSpPr>
        <p:spPr bwMode="auto">
          <a:xfrm>
            <a:off x="1557801" y="2345495"/>
            <a:ext cx="1935404" cy="1517964"/>
          </a:xfrm>
          <a:prstGeom prst="rect">
            <a:avLst/>
          </a:prstGeom>
          <a:solidFill>
            <a:srgbClr val="A70C1B"/>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6" name="Freeform 6"/>
          <p:cNvSpPr/>
          <p:nvPr/>
        </p:nvSpPr>
        <p:spPr bwMode="auto">
          <a:xfrm>
            <a:off x="3493204" y="2345496"/>
            <a:ext cx="1937636" cy="1529124"/>
          </a:xfrm>
          <a:prstGeom prst="rect">
            <a:avLst/>
          </a:prstGeom>
          <a:solidFill>
            <a:srgbClr val="A70C1B"/>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7" name="Freeform 7"/>
          <p:cNvSpPr/>
          <p:nvPr/>
        </p:nvSpPr>
        <p:spPr bwMode="auto">
          <a:xfrm>
            <a:off x="4415036" y="3711662"/>
            <a:ext cx="1087131" cy="2321591"/>
          </a:xfrm>
          <a:prstGeom prst="rect">
            <a:avLst/>
          </a:pr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8" name="Freeform 8"/>
          <p:cNvSpPr/>
          <p:nvPr/>
        </p:nvSpPr>
        <p:spPr bwMode="auto">
          <a:xfrm>
            <a:off x="2289994" y="5649299"/>
            <a:ext cx="2419813" cy="779072"/>
          </a:xfrm>
          <a:prstGeom prst="rect">
            <a:avLst/>
          </a:prstGeom>
          <a:solidFill>
            <a:srgbClr val="55060E"/>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9" name="Freeform 9"/>
          <p:cNvSpPr/>
          <p:nvPr/>
        </p:nvSpPr>
        <p:spPr bwMode="auto">
          <a:xfrm>
            <a:off x="1484244" y="3729521"/>
            <a:ext cx="1098291" cy="2308198"/>
          </a:xfrm>
          <a:prstGeom prst="rect">
            <a:avLst/>
          </a:pr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0" name="Freeform 10"/>
          <p:cNvSpPr/>
          <p:nvPr/>
        </p:nvSpPr>
        <p:spPr bwMode="auto">
          <a:xfrm>
            <a:off x="2599404" y="3844060"/>
            <a:ext cx="1821194" cy="1821191"/>
          </a:xfrm>
          <a:prstGeom prst="rect">
            <a:avLst/>
          </a:prstGeom>
          <a:solidFill>
            <a:schemeClr val="bg2">
              <a:lumMod val="8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1" name="Text Placeholder 3"/>
          <p:cNvSpPr txBox="1"/>
          <p:nvPr/>
        </p:nvSpPr>
        <p:spPr>
          <a:xfrm rot="19081289">
            <a:off x="1624204" y="2881073"/>
            <a:ext cx="1976719" cy="840770"/>
          </a:xfrm>
          <a:prstGeom prst="rect">
            <a:avLst/>
          </a:prstGeom>
        </p:spPr>
        <p:txBody>
          <a:bodyPr spcFirstLastPara="1" wrap="square" lIns="0" tIns="0" rIns="0" bIns="0" numCol="1" anchor="t" anchorCtr="0">
            <a:prstTxWarp prst="textArchUp">
              <a:avLst>
                <a:gd name="adj" fmla="val 11384244"/>
              </a:avLst>
            </a:prstTxWarp>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75">
              <a:spcBef>
                <a:spcPct val="20000"/>
              </a:spcBef>
              <a:defRPr/>
            </a:pPr>
            <a:r>
              <a:rPr lang="en-US" sz="1685" b="1" dirty="0">
                <a:solidFill>
                  <a:schemeClr val="bg1"/>
                </a:solidFill>
                <a:latin typeface="印品黑体" panose="00000500000000000000" pitchFamily="2" charset="-122"/>
              </a:rPr>
              <a:t>Title Goes Here</a:t>
            </a:r>
            <a:endParaRPr lang="en-US" sz="1405" dirty="0">
              <a:solidFill>
                <a:schemeClr val="bg1"/>
              </a:solidFill>
              <a:latin typeface="印品黑体" panose="00000500000000000000" pitchFamily="2" charset="-122"/>
            </a:endParaRPr>
          </a:p>
        </p:txBody>
      </p:sp>
      <p:sp>
        <p:nvSpPr>
          <p:cNvPr id="32" name="Text Placeholder 3"/>
          <p:cNvSpPr txBox="1"/>
          <p:nvPr/>
        </p:nvSpPr>
        <p:spPr>
          <a:xfrm rot="2199147">
            <a:off x="3318739" y="2851639"/>
            <a:ext cx="1976719" cy="840770"/>
          </a:xfrm>
          <a:prstGeom prst="rect">
            <a:avLst/>
          </a:prstGeom>
        </p:spPr>
        <p:txBody>
          <a:bodyPr spcFirstLastPara="1" wrap="square" lIns="0" tIns="0" rIns="0" bIns="0" numCol="1" anchor="t" anchorCtr="0">
            <a:prstTxWarp prst="textArchUp">
              <a:avLst>
                <a:gd name="adj" fmla="val 11384244"/>
              </a:avLst>
            </a:prstTxWarp>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75">
              <a:spcBef>
                <a:spcPct val="20000"/>
              </a:spcBef>
              <a:defRPr/>
            </a:pPr>
            <a:r>
              <a:rPr lang="en-US" sz="1685" b="1" dirty="0">
                <a:solidFill>
                  <a:schemeClr val="bg1"/>
                </a:solidFill>
                <a:latin typeface="印品黑体" panose="00000500000000000000" pitchFamily="2" charset="-122"/>
              </a:rPr>
              <a:t>Title Goes Here</a:t>
            </a:r>
            <a:endParaRPr lang="en-US" sz="1405" dirty="0">
              <a:solidFill>
                <a:schemeClr val="bg1"/>
              </a:solidFill>
              <a:latin typeface="印品黑体" panose="00000500000000000000" pitchFamily="2" charset="-122"/>
            </a:endParaRPr>
          </a:p>
        </p:txBody>
      </p:sp>
      <p:sp>
        <p:nvSpPr>
          <p:cNvPr id="33" name="Text Placeholder 3"/>
          <p:cNvSpPr txBox="1"/>
          <p:nvPr/>
        </p:nvSpPr>
        <p:spPr>
          <a:xfrm rot="6581730">
            <a:off x="3759504" y="4432464"/>
            <a:ext cx="1976719" cy="840770"/>
          </a:xfrm>
          <a:prstGeom prst="rect">
            <a:avLst/>
          </a:prstGeom>
        </p:spPr>
        <p:txBody>
          <a:bodyPr spcFirstLastPara="1" wrap="square" lIns="0" tIns="0" rIns="0" bIns="0" numCol="1" anchor="t" anchorCtr="0">
            <a:prstTxWarp prst="textArchUp">
              <a:avLst>
                <a:gd name="adj" fmla="val 11384244"/>
              </a:avLst>
            </a:prstTxWarp>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75">
              <a:spcBef>
                <a:spcPct val="20000"/>
              </a:spcBef>
              <a:defRPr/>
            </a:pPr>
            <a:r>
              <a:rPr lang="en-US" sz="1685" b="1" dirty="0">
                <a:solidFill>
                  <a:schemeClr val="bg1"/>
                </a:solidFill>
                <a:latin typeface="印品黑体" panose="00000500000000000000" pitchFamily="2" charset="-122"/>
              </a:rPr>
              <a:t>Title Goes Here</a:t>
            </a:r>
            <a:endParaRPr lang="en-US" sz="1405" dirty="0">
              <a:solidFill>
                <a:schemeClr val="bg1"/>
              </a:solidFill>
              <a:latin typeface="印品黑体" panose="00000500000000000000" pitchFamily="2" charset="-122"/>
            </a:endParaRPr>
          </a:p>
        </p:txBody>
      </p:sp>
      <p:sp>
        <p:nvSpPr>
          <p:cNvPr id="34" name="Text Placeholder 3"/>
          <p:cNvSpPr txBox="1"/>
          <p:nvPr/>
        </p:nvSpPr>
        <p:spPr>
          <a:xfrm>
            <a:off x="2455287" y="6032541"/>
            <a:ext cx="1976719" cy="423269"/>
          </a:xfrm>
          <a:prstGeom prst="rect">
            <a:avLst/>
          </a:prstGeom>
        </p:spPr>
        <p:txBody>
          <a:bodyPr spcFirstLastPara="1" wrap="square" lIns="0" tIns="0" rIns="0" bIns="0" numCol="1" anchor="t" anchorCtr="0">
            <a:prstTxWarp prst="textArchUp">
              <a:avLst>
                <a:gd name="adj" fmla="val 11384244"/>
              </a:avLst>
            </a:prstTxWarp>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75">
              <a:spcBef>
                <a:spcPct val="20000"/>
              </a:spcBef>
              <a:defRPr/>
            </a:pPr>
            <a:r>
              <a:rPr lang="en-US" sz="1685" b="1" dirty="0">
                <a:solidFill>
                  <a:schemeClr val="bg1"/>
                </a:solidFill>
                <a:latin typeface="印品黑体" panose="00000500000000000000" pitchFamily="2" charset="-122"/>
              </a:rPr>
              <a:t>Title Goes Here</a:t>
            </a:r>
            <a:endParaRPr lang="en-US" sz="1405" dirty="0">
              <a:solidFill>
                <a:schemeClr val="bg1"/>
              </a:solidFill>
              <a:latin typeface="印品黑体" panose="00000500000000000000" pitchFamily="2" charset="-122"/>
            </a:endParaRPr>
          </a:p>
        </p:txBody>
      </p:sp>
      <p:sp>
        <p:nvSpPr>
          <p:cNvPr id="35" name="Text Placeholder 3"/>
          <p:cNvSpPr txBox="1"/>
          <p:nvPr/>
        </p:nvSpPr>
        <p:spPr>
          <a:xfrm rot="15009628">
            <a:off x="1199056" y="4322687"/>
            <a:ext cx="1976719" cy="840770"/>
          </a:xfrm>
          <a:prstGeom prst="rect">
            <a:avLst/>
          </a:prstGeom>
        </p:spPr>
        <p:txBody>
          <a:bodyPr spcFirstLastPara="1" wrap="square" lIns="0" tIns="0" rIns="0" bIns="0" numCol="1" anchor="t" anchorCtr="0">
            <a:prstTxWarp prst="textArchUp">
              <a:avLst>
                <a:gd name="adj" fmla="val 11384244"/>
              </a:avLst>
            </a:prstTxWarp>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75">
              <a:spcBef>
                <a:spcPct val="20000"/>
              </a:spcBef>
              <a:defRPr/>
            </a:pPr>
            <a:r>
              <a:rPr lang="en-US" sz="1685" b="1" dirty="0">
                <a:solidFill>
                  <a:schemeClr val="bg1"/>
                </a:solidFill>
                <a:latin typeface="印品黑体" panose="00000500000000000000" pitchFamily="2" charset="-122"/>
              </a:rPr>
              <a:t>Title Goes Here</a:t>
            </a:r>
            <a:endParaRPr lang="en-US" sz="1405" dirty="0">
              <a:solidFill>
                <a:schemeClr val="bg1"/>
              </a:solidFill>
              <a:latin typeface="印品黑体" panose="00000500000000000000" pitchFamily="2" charset="-122"/>
            </a:endParaRPr>
          </a:p>
        </p:txBody>
      </p:sp>
      <p:sp>
        <p:nvSpPr>
          <p:cNvPr id="36" name="Freeform 52"/>
          <p:cNvSpPr>
            <a:spLocks noEditPoints="1"/>
          </p:cNvSpPr>
          <p:nvPr/>
        </p:nvSpPr>
        <p:spPr bwMode="auto">
          <a:xfrm>
            <a:off x="2968911" y="4213567"/>
            <a:ext cx="1082177" cy="1082177"/>
          </a:xfrm>
          <a:custGeom>
            <a:avLst/>
            <a:gdLst/>
            <a:ahLst/>
            <a:cxnLst>
              <a:cxn ang="0">
                <a:pos x="27" y="55"/>
              </a:cxn>
              <a:cxn ang="0">
                <a:pos x="0" y="27"/>
              </a:cxn>
              <a:cxn ang="0">
                <a:pos x="27" y="0"/>
              </a:cxn>
              <a:cxn ang="0">
                <a:pos x="55" y="27"/>
              </a:cxn>
              <a:cxn ang="0">
                <a:pos x="27" y="55"/>
              </a:cxn>
              <a:cxn ang="0">
                <a:pos x="27" y="8"/>
              </a:cxn>
              <a:cxn ang="0">
                <a:pos x="8" y="27"/>
              </a:cxn>
              <a:cxn ang="0">
                <a:pos x="27" y="47"/>
              </a:cxn>
              <a:cxn ang="0">
                <a:pos x="47" y="27"/>
              </a:cxn>
              <a:cxn ang="0">
                <a:pos x="27" y="8"/>
              </a:cxn>
              <a:cxn ang="0">
                <a:pos x="32" y="31"/>
              </a:cxn>
              <a:cxn ang="0">
                <a:pos x="31" y="32"/>
              </a:cxn>
              <a:cxn ang="0">
                <a:pos x="19" y="32"/>
              </a:cxn>
              <a:cxn ang="0">
                <a:pos x="18" y="31"/>
              </a:cxn>
              <a:cxn ang="0">
                <a:pos x="18" y="28"/>
              </a:cxn>
              <a:cxn ang="0">
                <a:pos x="19" y="27"/>
              </a:cxn>
              <a:cxn ang="0">
                <a:pos x="27" y="27"/>
              </a:cxn>
              <a:cxn ang="0">
                <a:pos x="27" y="15"/>
              </a:cxn>
              <a:cxn ang="0">
                <a:pos x="28" y="14"/>
              </a:cxn>
              <a:cxn ang="0">
                <a:pos x="31" y="14"/>
              </a:cxn>
              <a:cxn ang="0">
                <a:pos x="32" y="15"/>
              </a:cxn>
              <a:cxn ang="0">
                <a:pos x="32" y="31"/>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27" y="8"/>
                </a:moveTo>
                <a:cubicBezTo>
                  <a:pt x="16" y="8"/>
                  <a:pt x="8" y="17"/>
                  <a:pt x="8" y="27"/>
                </a:cubicBezTo>
                <a:cubicBezTo>
                  <a:pt x="8" y="38"/>
                  <a:pt x="16" y="47"/>
                  <a:pt x="27" y="47"/>
                </a:cubicBezTo>
                <a:cubicBezTo>
                  <a:pt x="38" y="47"/>
                  <a:pt x="47" y="38"/>
                  <a:pt x="47" y="27"/>
                </a:cubicBezTo>
                <a:cubicBezTo>
                  <a:pt x="47" y="17"/>
                  <a:pt x="38" y="8"/>
                  <a:pt x="27" y="8"/>
                </a:cubicBezTo>
                <a:close/>
                <a:moveTo>
                  <a:pt x="32" y="31"/>
                </a:moveTo>
                <a:cubicBezTo>
                  <a:pt x="32" y="31"/>
                  <a:pt x="31" y="32"/>
                  <a:pt x="31" y="32"/>
                </a:cubicBezTo>
                <a:cubicBezTo>
                  <a:pt x="19" y="32"/>
                  <a:pt x="19" y="32"/>
                  <a:pt x="19" y="32"/>
                </a:cubicBezTo>
                <a:cubicBezTo>
                  <a:pt x="19" y="32"/>
                  <a:pt x="18" y="31"/>
                  <a:pt x="18" y="31"/>
                </a:cubicBezTo>
                <a:cubicBezTo>
                  <a:pt x="18" y="28"/>
                  <a:pt x="18" y="28"/>
                  <a:pt x="18" y="28"/>
                </a:cubicBezTo>
                <a:cubicBezTo>
                  <a:pt x="18" y="28"/>
                  <a:pt x="19" y="27"/>
                  <a:pt x="19" y="27"/>
                </a:cubicBezTo>
                <a:cubicBezTo>
                  <a:pt x="27" y="27"/>
                  <a:pt x="27" y="27"/>
                  <a:pt x="27" y="27"/>
                </a:cubicBezTo>
                <a:cubicBezTo>
                  <a:pt x="27" y="15"/>
                  <a:pt x="27" y="15"/>
                  <a:pt x="27" y="15"/>
                </a:cubicBezTo>
                <a:cubicBezTo>
                  <a:pt x="27" y="14"/>
                  <a:pt x="28" y="14"/>
                  <a:pt x="28" y="14"/>
                </a:cubicBezTo>
                <a:cubicBezTo>
                  <a:pt x="31" y="14"/>
                  <a:pt x="31" y="14"/>
                  <a:pt x="31" y="14"/>
                </a:cubicBezTo>
                <a:cubicBezTo>
                  <a:pt x="31" y="14"/>
                  <a:pt x="32" y="14"/>
                  <a:pt x="32" y="15"/>
                </a:cubicBezTo>
                <a:lnTo>
                  <a:pt x="32" y="31"/>
                </a:lnTo>
                <a:close/>
              </a:path>
            </a:pathLst>
          </a:custGeom>
          <a:solidFill>
            <a:schemeClr val="tx1">
              <a:lumMod val="65000"/>
              <a:lumOff val="3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7" name="Freeform 46"/>
          <p:cNvSpPr>
            <a:spLocks noEditPoints="1"/>
          </p:cNvSpPr>
          <p:nvPr/>
        </p:nvSpPr>
        <p:spPr bwMode="auto">
          <a:xfrm>
            <a:off x="6536525" y="2381683"/>
            <a:ext cx="477846" cy="477843"/>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rgbClr val="A70C1B"/>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8" name="Freeform 46_14"/>
          <p:cNvSpPr>
            <a:spLocks noEditPoints="1"/>
          </p:cNvSpPr>
          <p:nvPr/>
        </p:nvSpPr>
        <p:spPr bwMode="auto">
          <a:xfrm>
            <a:off x="6536525" y="3238886"/>
            <a:ext cx="477846" cy="477843"/>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rgbClr val="A70C1B"/>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9" name="Freeform 46_15"/>
          <p:cNvSpPr>
            <a:spLocks noEditPoints="1"/>
          </p:cNvSpPr>
          <p:nvPr/>
        </p:nvSpPr>
        <p:spPr bwMode="auto">
          <a:xfrm>
            <a:off x="6536525" y="4096089"/>
            <a:ext cx="477846" cy="477843"/>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40" name="Freeform 46_16"/>
          <p:cNvSpPr>
            <a:spLocks noEditPoints="1"/>
          </p:cNvSpPr>
          <p:nvPr/>
        </p:nvSpPr>
        <p:spPr bwMode="auto">
          <a:xfrm>
            <a:off x="6536525" y="4953292"/>
            <a:ext cx="477846" cy="477843"/>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grpSp>
        <p:nvGrpSpPr>
          <p:cNvPr id="41" name="Group 30"/>
          <p:cNvGrpSpPr/>
          <p:nvPr/>
        </p:nvGrpSpPr>
        <p:grpSpPr>
          <a:xfrm>
            <a:off x="7146409" y="2273930"/>
            <a:ext cx="4286015" cy="909583"/>
            <a:chOff x="1270277" y="1233504"/>
            <a:chExt cx="3048000" cy="646850"/>
          </a:xfrm>
        </p:grpSpPr>
        <p:sp>
          <p:nvSpPr>
            <p:cNvPr id="42" name="Text Placeholder 3"/>
            <p:cNvSpPr txBox="1"/>
            <p:nvPr/>
          </p:nvSpPr>
          <p:spPr>
            <a:xfrm>
              <a:off x="1270277" y="1233504"/>
              <a:ext cx="1183706" cy="184403"/>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fontAlgn="auto">
                <a:spcBef>
                  <a:spcPct val="20000"/>
                </a:spcBef>
                <a:spcAft>
                  <a:spcPts val="0"/>
                </a:spcAft>
                <a:defRPr/>
              </a:pPr>
              <a:r>
                <a:rPr lang="en-US" sz="1685" b="1" dirty="0">
                  <a:solidFill>
                    <a:srgbClr val="A70C1B"/>
                  </a:solidFill>
                  <a:latin typeface="印品黑体" panose="00000500000000000000" pitchFamily="2" charset="-122"/>
                  <a:ea typeface="+mn-ea"/>
                </a:rPr>
                <a:t>Title Goes Here</a:t>
              </a:r>
            </a:p>
          </p:txBody>
        </p:sp>
        <p:sp>
          <p:nvSpPr>
            <p:cNvPr id="43" name="Text Placeholder 3"/>
            <p:cNvSpPr txBox="1"/>
            <p:nvPr/>
          </p:nvSpPr>
          <p:spPr>
            <a:xfrm>
              <a:off x="1270277" y="1418801"/>
              <a:ext cx="3048000" cy="461553"/>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a:spcBef>
                  <a:spcPct val="20000"/>
                </a:spcBef>
                <a:defRPr/>
              </a:pPr>
              <a:r>
                <a:rPr lang="en-US" sz="1405" dirty="0">
                  <a:solidFill>
                    <a:schemeClr val="tx1">
                      <a:lumMod val="50000"/>
                      <a:lumOff val="50000"/>
                    </a:schemeClr>
                  </a:solidFill>
                  <a:latin typeface="印品黑体" panose="00000500000000000000" pitchFamily="2" charset="-122"/>
                  <a:cs typeface="+mj-cs"/>
                </a:rPr>
                <a:t>There are many variations of passages but the majority have  suffered alteration in some form by injected.</a:t>
              </a:r>
            </a:p>
          </p:txBody>
        </p:sp>
      </p:grpSp>
      <p:grpSp>
        <p:nvGrpSpPr>
          <p:cNvPr id="44" name="Group 30"/>
          <p:cNvGrpSpPr/>
          <p:nvPr/>
        </p:nvGrpSpPr>
        <p:grpSpPr>
          <a:xfrm>
            <a:off x="7146409" y="3131133"/>
            <a:ext cx="4286015" cy="909583"/>
            <a:chOff x="1270277" y="1233504"/>
            <a:chExt cx="3048000" cy="646850"/>
          </a:xfrm>
        </p:grpSpPr>
        <p:sp>
          <p:nvSpPr>
            <p:cNvPr id="45" name="Text Placeholder 3"/>
            <p:cNvSpPr txBox="1"/>
            <p:nvPr/>
          </p:nvSpPr>
          <p:spPr>
            <a:xfrm>
              <a:off x="1270277" y="1233504"/>
              <a:ext cx="1183706" cy="184403"/>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a:spcBef>
                  <a:spcPct val="20000"/>
                </a:spcBef>
                <a:defRPr/>
              </a:pPr>
              <a:r>
                <a:rPr lang="en-US" sz="1685" b="1" dirty="0">
                  <a:solidFill>
                    <a:srgbClr val="A70C1B"/>
                  </a:solidFill>
                  <a:latin typeface="印品黑体" panose="00000500000000000000" pitchFamily="2" charset="-122"/>
                </a:rPr>
                <a:t>Title Goes Here</a:t>
              </a:r>
            </a:p>
          </p:txBody>
        </p:sp>
        <p:sp>
          <p:nvSpPr>
            <p:cNvPr id="46" name="Text Placeholder 3"/>
            <p:cNvSpPr txBox="1"/>
            <p:nvPr/>
          </p:nvSpPr>
          <p:spPr>
            <a:xfrm>
              <a:off x="1270277" y="1418801"/>
              <a:ext cx="3048000" cy="461553"/>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a:spcBef>
                  <a:spcPct val="20000"/>
                </a:spcBef>
                <a:defRPr/>
              </a:pPr>
              <a:r>
                <a:rPr lang="en-US" sz="1405" dirty="0">
                  <a:solidFill>
                    <a:schemeClr val="tx1">
                      <a:lumMod val="50000"/>
                      <a:lumOff val="50000"/>
                    </a:schemeClr>
                  </a:solidFill>
                  <a:latin typeface="印品黑体" panose="00000500000000000000" pitchFamily="2" charset="-122"/>
                  <a:cs typeface="+mj-cs"/>
                </a:rPr>
                <a:t>There are many variations of passages but the majority have  suffered alteration in some form by injected.</a:t>
              </a:r>
            </a:p>
          </p:txBody>
        </p:sp>
      </p:grpSp>
      <p:grpSp>
        <p:nvGrpSpPr>
          <p:cNvPr id="47" name="Group 30"/>
          <p:cNvGrpSpPr/>
          <p:nvPr/>
        </p:nvGrpSpPr>
        <p:grpSpPr>
          <a:xfrm>
            <a:off x="7146409" y="3988336"/>
            <a:ext cx="4286015" cy="909583"/>
            <a:chOff x="1270277" y="1233504"/>
            <a:chExt cx="3048000" cy="646850"/>
          </a:xfrm>
        </p:grpSpPr>
        <p:sp>
          <p:nvSpPr>
            <p:cNvPr id="48" name="Text Placeholder 3"/>
            <p:cNvSpPr txBox="1"/>
            <p:nvPr/>
          </p:nvSpPr>
          <p:spPr>
            <a:xfrm>
              <a:off x="1270277" y="1233504"/>
              <a:ext cx="1183706" cy="184403"/>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a:spcBef>
                  <a:spcPct val="20000"/>
                </a:spcBef>
                <a:defRPr/>
              </a:pPr>
              <a:r>
                <a:rPr lang="en-US" sz="1685" b="1" dirty="0">
                  <a:solidFill>
                    <a:srgbClr val="6B0811"/>
                  </a:solidFill>
                  <a:latin typeface="印品黑体" panose="00000500000000000000" pitchFamily="2" charset="-122"/>
                </a:rPr>
                <a:t>Title Goes Here</a:t>
              </a:r>
            </a:p>
          </p:txBody>
        </p:sp>
        <p:sp>
          <p:nvSpPr>
            <p:cNvPr id="49" name="Text Placeholder 3"/>
            <p:cNvSpPr txBox="1"/>
            <p:nvPr/>
          </p:nvSpPr>
          <p:spPr>
            <a:xfrm>
              <a:off x="1270277" y="1418801"/>
              <a:ext cx="3048000" cy="461553"/>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a:spcBef>
                  <a:spcPct val="20000"/>
                </a:spcBef>
                <a:defRPr/>
              </a:pPr>
              <a:r>
                <a:rPr lang="en-US" sz="1405" dirty="0">
                  <a:solidFill>
                    <a:schemeClr val="tx1">
                      <a:lumMod val="50000"/>
                      <a:lumOff val="50000"/>
                    </a:schemeClr>
                  </a:solidFill>
                  <a:latin typeface="印品黑体" panose="00000500000000000000" pitchFamily="2" charset="-122"/>
                  <a:cs typeface="+mj-cs"/>
                </a:rPr>
                <a:t>There are many variations of passages but the majority have  suffered alteration in some form by injected.</a:t>
              </a:r>
            </a:p>
          </p:txBody>
        </p:sp>
      </p:grpSp>
      <p:grpSp>
        <p:nvGrpSpPr>
          <p:cNvPr id="50" name="Group 30"/>
          <p:cNvGrpSpPr/>
          <p:nvPr/>
        </p:nvGrpSpPr>
        <p:grpSpPr>
          <a:xfrm>
            <a:off x="7146409" y="4845538"/>
            <a:ext cx="4286015" cy="909583"/>
            <a:chOff x="1270277" y="1233504"/>
            <a:chExt cx="3048000" cy="646850"/>
          </a:xfrm>
        </p:grpSpPr>
        <p:sp>
          <p:nvSpPr>
            <p:cNvPr id="51" name="Text Placeholder 3"/>
            <p:cNvSpPr txBox="1"/>
            <p:nvPr/>
          </p:nvSpPr>
          <p:spPr>
            <a:xfrm>
              <a:off x="1270277" y="1233504"/>
              <a:ext cx="1183706" cy="184403"/>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a:spcBef>
                  <a:spcPct val="20000"/>
                </a:spcBef>
                <a:defRPr/>
              </a:pPr>
              <a:r>
                <a:rPr lang="en-US" sz="1685" b="1" dirty="0">
                  <a:solidFill>
                    <a:srgbClr val="6B0811"/>
                  </a:solidFill>
                  <a:latin typeface="印品黑体" panose="00000500000000000000" pitchFamily="2" charset="-122"/>
                </a:rPr>
                <a:t>Title Goes Here</a:t>
              </a:r>
            </a:p>
          </p:txBody>
        </p:sp>
        <p:sp>
          <p:nvSpPr>
            <p:cNvPr id="52" name="Text Placeholder 3"/>
            <p:cNvSpPr txBox="1"/>
            <p:nvPr/>
          </p:nvSpPr>
          <p:spPr>
            <a:xfrm>
              <a:off x="1270277" y="1418801"/>
              <a:ext cx="3048000" cy="461553"/>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a:spcBef>
                  <a:spcPct val="20000"/>
                </a:spcBef>
                <a:defRPr/>
              </a:pPr>
              <a:r>
                <a:rPr lang="en-US" sz="1405" dirty="0">
                  <a:solidFill>
                    <a:schemeClr val="tx1">
                      <a:lumMod val="50000"/>
                      <a:lumOff val="50000"/>
                    </a:schemeClr>
                  </a:solidFill>
                  <a:latin typeface="印品黑体" panose="00000500000000000000" pitchFamily="2" charset="-122"/>
                  <a:cs typeface="+mj-cs"/>
                </a:rPr>
                <a:t>There are many variations of passages but the majority have  suffered alteration in some form by injected.</a:t>
              </a:r>
            </a:p>
          </p:txBody>
        </p:sp>
      </p:grpSp>
      <p:sp>
        <p:nvSpPr>
          <p:cNvPr id="53" name="Freeform 52"/>
          <p:cNvSpPr>
            <a:spLocks noEditPoints="1"/>
          </p:cNvSpPr>
          <p:nvPr/>
        </p:nvSpPr>
        <p:spPr bwMode="auto">
          <a:xfrm>
            <a:off x="6536525" y="5810495"/>
            <a:ext cx="477846" cy="477843"/>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rgbClr val="55060E"/>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grpSp>
        <p:nvGrpSpPr>
          <p:cNvPr id="54" name="Group 30"/>
          <p:cNvGrpSpPr/>
          <p:nvPr/>
        </p:nvGrpSpPr>
        <p:grpSpPr>
          <a:xfrm>
            <a:off x="7146409" y="5702741"/>
            <a:ext cx="4286015" cy="909583"/>
            <a:chOff x="1270277" y="1233504"/>
            <a:chExt cx="3048000" cy="646850"/>
          </a:xfrm>
        </p:grpSpPr>
        <p:sp>
          <p:nvSpPr>
            <p:cNvPr id="55" name="Text Placeholder 3"/>
            <p:cNvSpPr txBox="1"/>
            <p:nvPr/>
          </p:nvSpPr>
          <p:spPr>
            <a:xfrm>
              <a:off x="1270277" y="1233504"/>
              <a:ext cx="1183706" cy="184403"/>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a:spcBef>
                  <a:spcPct val="20000"/>
                </a:spcBef>
                <a:defRPr/>
              </a:pPr>
              <a:r>
                <a:rPr lang="en-US" sz="1685" b="1" dirty="0">
                  <a:solidFill>
                    <a:srgbClr val="6B0811"/>
                  </a:solidFill>
                  <a:latin typeface="印品黑体" panose="00000500000000000000" pitchFamily="2" charset="-122"/>
                </a:rPr>
                <a:t>Title Goes Here</a:t>
              </a:r>
            </a:p>
          </p:txBody>
        </p:sp>
        <p:sp>
          <p:nvSpPr>
            <p:cNvPr id="56" name="Text Placeholder 3"/>
            <p:cNvSpPr txBox="1"/>
            <p:nvPr/>
          </p:nvSpPr>
          <p:spPr>
            <a:xfrm>
              <a:off x="1270277" y="1418801"/>
              <a:ext cx="3048000" cy="461553"/>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a:spcBef>
                  <a:spcPct val="20000"/>
                </a:spcBef>
                <a:defRPr/>
              </a:pPr>
              <a:r>
                <a:rPr lang="en-US" sz="1405" dirty="0">
                  <a:solidFill>
                    <a:schemeClr val="tx1">
                      <a:lumMod val="50000"/>
                      <a:lumOff val="50000"/>
                    </a:schemeClr>
                  </a:solidFill>
                  <a:latin typeface="印品黑体" panose="00000500000000000000" pitchFamily="2" charset="-122"/>
                  <a:cs typeface="+mj-cs"/>
                </a:rPr>
                <a:t>There are many variations of passages but the majority have  suffered alteration in some form by injected.</a:t>
              </a:r>
            </a:p>
          </p:txBody>
        </p:sp>
      </p:grpSp>
      <p:sp>
        <p:nvSpPr>
          <p:cNvPr id="59" name="文本框 58">
            <a:extLst>
              <a:ext uri="{FF2B5EF4-FFF2-40B4-BE49-F238E27FC236}">
                <a16:creationId xmlns:a16="http://schemas.microsoft.com/office/drawing/2014/main" id="{17D832A8-7819-5502-BFB5-BF23CA0D8F5A}"/>
              </a:ext>
            </a:extLst>
          </p:cNvPr>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p>
        </p:txBody>
      </p:sp>
      <p:sp>
        <p:nvSpPr>
          <p:cNvPr id="60" name="文本框 59">
            <a:extLst>
              <a:ext uri="{FF2B5EF4-FFF2-40B4-BE49-F238E27FC236}">
                <a16:creationId xmlns:a16="http://schemas.microsoft.com/office/drawing/2014/main" id="{F897B18A-C3F8-29A5-F98F-0B55BD587DEF}"/>
              </a:ext>
            </a:extLst>
          </p:cNvPr>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114" name="Picture 113" descr="118-苏州大学-logo.png"/>
          <p:cNvPicPr>
            <a:picLocks noChangeAspect="1"/>
          </p:cNvPicPr>
          <p:nvPr/>
        </p:nvPicPr>
        <p:blipFill>
          <a:blip r:embed="rId5"/>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3" presetClass="entr" presetSubtype="16" fill="hold" grpId="0" nodeType="afterEffect">
                                  <p:stCondLst>
                                    <p:cond delay="0"/>
                                  </p:stCondLst>
                                  <p:childTnLst>
                                    <p:set>
                                      <p:cBhvr>
                                        <p:cTn id="11" dur="1" fill="hold">
                                          <p:stCondLst>
                                            <p:cond delay="0"/>
                                          </p:stCondLst>
                                        </p:cTn>
                                        <p:tgtEl>
                                          <p:spTgt spid="36"/>
                                        </p:tgtEl>
                                        <p:attrNameLst>
                                          <p:attrName>style.visibility</p:attrName>
                                        </p:attrNameLst>
                                      </p:cBhvr>
                                      <p:to>
                                        <p:strVal val="visible"/>
                                      </p:to>
                                    </p:set>
                                    <p:anim calcmode="lin" valueType="num">
                                      <p:cBhvr>
                                        <p:cTn id="12" dur="500" fill="hold"/>
                                        <p:tgtEl>
                                          <p:spTgt spid="36"/>
                                        </p:tgtEl>
                                        <p:attrNameLst>
                                          <p:attrName>ppt_w</p:attrName>
                                        </p:attrNameLst>
                                      </p:cBhvr>
                                      <p:tavLst>
                                        <p:tav tm="0">
                                          <p:val>
                                            <p:fltVal val="0"/>
                                          </p:val>
                                        </p:tav>
                                        <p:tav tm="100000">
                                          <p:val>
                                            <p:strVal val="#ppt_w"/>
                                          </p:val>
                                        </p:tav>
                                      </p:tavLst>
                                    </p:anim>
                                    <p:anim calcmode="lin" valueType="num">
                                      <p:cBhvr>
                                        <p:cTn id="13" dur="500" fill="hold"/>
                                        <p:tgtEl>
                                          <p:spTgt spid="36"/>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ID="23" presetClass="entr" presetSubtype="16" fill="hold" grpId="0" nodeType="afterEffect">
                                  <p:stCondLst>
                                    <p:cond delay="0"/>
                                  </p:stCondLst>
                                  <p:childTnLst>
                                    <p:set>
                                      <p:cBhvr>
                                        <p:cTn id="16" dur="1" fill="hold">
                                          <p:stCondLst>
                                            <p:cond delay="0"/>
                                          </p:stCondLst>
                                        </p:cTn>
                                        <p:tgtEl>
                                          <p:spTgt spid="25"/>
                                        </p:tgtEl>
                                        <p:attrNameLst>
                                          <p:attrName>style.visibility</p:attrName>
                                        </p:attrNameLst>
                                      </p:cBhvr>
                                      <p:to>
                                        <p:strVal val="visible"/>
                                      </p:to>
                                    </p:set>
                                    <p:anim calcmode="lin" valueType="num">
                                      <p:cBhvr>
                                        <p:cTn id="17" dur="500" fill="hold"/>
                                        <p:tgtEl>
                                          <p:spTgt spid="25"/>
                                        </p:tgtEl>
                                        <p:attrNameLst>
                                          <p:attrName>ppt_w</p:attrName>
                                        </p:attrNameLst>
                                      </p:cBhvr>
                                      <p:tavLst>
                                        <p:tav tm="0">
                                          <p:val>
                                            <p:fltVal val="0"/>
                                          </p:val>
                                        </p:tav>
                                        <p:tav tm="100000">
                                          <p:val>
                                            <p:strVal val="#ppt_w"/>
                                          </p:val>
                                        </p:tav>
                                      </p:tavLst>
                                    </p:anim>
                                    <p:anim calcmode="lin" valueType="num">
                                      <p:cBhvr>
                                        <p:cTn id="18" dur="500" fill="hold"/>
                                        <p:tgtEl>
                                          <p:spTgt spid="25"/>
                                        </p:tgtEl>
                                        <p:attrNameLst>
                                          <p:attrName>ppt_h</p:attrName>
                                        </p:attrNameLst>
                                      </p:cBhvr>
                                      <p:tavLst>
                                        <p:tav tm="0">
                                          <p:val>
                                            <p:fltVal val="0"/>
                                          </p:val>
                                        </p:tav>
                                        <p:tav tm="100000">
                                          <p:val>
                                            <p:strVal val="#ppt_h"/>
                                          </p:val>
                                        </p:tav>
                                      </p:tavLst>
                                    </p:anim>
                                  </p:childTnLst>
                                </p:cTn>
                              </p:par>
                            </p:childTnLst>
                          </p:cTn>
                        </p:par>
                        <p:par>
                          <p:cTn id="19" fill="hold">
                            <p:stCondLst>
                              <p:cond delay="1500"/>
                            </p:stCondLst>
                            <p:childTnLst>
                              <p:par>
                                <p:cTn id="20" presetID="23" presetClass="entr" presetSubtype="16" fill="hold" grpId="0" nodeType="afterEffect">
                                  <p:stCondLst>
                                    <p:cond delay="0"/>
                                  </p:stCondLst>
                                  <p:childTnLst>
                                    <p:set>
                                      <p:cBhvr>
                                        <p:cTn id="21" dur="1" fill="hold">
                                          <p:stCondLst>
                                            <p:cond delay="0"/>
                                          </p:stCondLst>
                                        </p:cTn>
                                        <p:tgtEl>
                                          <p:spTgt spid="31"/>
                                        </p:tgtEl>
                                        <p:attrNameLst>
                                          <p:attrName>style.visibility</p:attrName>
                                        </p:attrNameLst>
                                      </p:cBhvr>
                                      <p:to>
                                        <p:strVal val="visible"/>
                                      </p:to>
                                    </p:set>
                                    <p:anim calcmode="lin" valueType="num">
                                      <p:cBhvr>
                                        <p:cTn id="22" dur="500" fill="hold"/>
                                        <p:tgtEl>
                                          <p:spTgt spid="31"/>
                                        </p:tgtEl>
                                        <p:attrNameLst>
                                          <p:attrName>ppt_w</p:attrName>
                                        </p:attrNameLst>
                                      </p:cBhvr>
                                      <p:tavLst>
                                        <p:tav tm="0">
                                          <p:val>
                                            <p:fltVal val="0"/>
                                          </p:val>
                                        </p:tav>
                                        <p:tav tm="100000">
                                          <p:val>
                                            <p:strVal val="#ppt_w"/>
                                          </p:val>
                                        </p:tav>
                                      </p:tavLst>
                                    </p:anim>
                                    <p:anim calcmode="lin" valueType="num">
                                      <p:cBhvr>
                                        <p:cTn id="23" dur="500" fill="hold"/>
                                        <p:tgtEl>
                                          <p:spTgt spid="31"/>
                                        </p:tgtEl>
                                        <p:attrNameLst>
                                          <p:attrName>ppt_h</p:attrName>
                                        </p:attrNameLst>
                                      </p:cBhvr>
                                      <p:tavLst>
                                        <p:tav tm="0">
                                          <p:val>
                                            <p:fltVal val="0"/>
                                          </p:val>
                                        </p:tav>
                                        <p:tav tm="100000">
                                          <p:val>
                                            <p:strVal val="#ppt_h"/>
                                          </p:val>
                                        </p:tav>
                                      </p:tavLst>
                                    </p:anim>
                                  </p:childTnLst>
                                </p:cTn>
                              </p:par>
                            </p:childTnLst>
                          </p:cTn>
                        </p:par>
                        <p:par>
                          <p:cTn id="24" fill="hold">
                            <p:stCondLst>
                              <p:cond delay="2000"/>
                            </p:stCondLst>
                            <p:childTnLst>
                              <p:par>
                                <p:cTn id="25" presetID="23" presetClass="entr" presetSubtype="16" fill="hold" grpId="0" nodeType="afterEffect">
                                  <p:stCondLst>
                                    <p:cond delay="0"/>
                                  </p:stCondLst>
                                  <p:childTnLst>
                                    <p:set>
                                      <p:cBhvr>
                                        <p:cTn id="26" dur="1" fill="hold">
                                          <p:stCondLst>
                                            <p:cond delay="0"/>
                                          </p:stCondLst>
                                        </p:cTn>
                                        <p:tgtEl>
                                          <p:spTgt spid="26"/>
                                        </p:tgtEl>
                                        <p:attrNameLst>
                                          <p:attrName>style.visibility</p:attrName>
                                        </p:attrNameLst>
                                      </p:cBhvr>
                                      <p:to>
                                        <p:strVal val="visible"/>
                                      </p:to>
                                    </p:set>
                                    <p:anim calcmode="lin" valueType="num">
                                      <p:cBhvr>
                                        <p:cTn id="27" dur="500" fill="hold"/>
                                        <p:tgtEl>
                                          <p:spTgt spid="26"/>
                                        </p:tgtEl>
                                        <p:attrNameLst>
                                          <p:attrName>ppt_w</p:attrName>
                                        </p:attrNameLst>
                                      </p:cBhvr>
                                      <p:tavLst>
                                        <p:tav tm="0">
                                          <p:val>
                                            <p:fltVal val="0"/>
                                          </p:val>
                                        </p:tav>
                                        <p:tav tm="100000">
                                          <p:val>
                                            <p:strVal val="#ppt_w"/>
                                          </p:val>
                                        </p:tav>
                                      </p:tavLst>
                                    </p:anim>
                                    <p:anim calcmode="lin" valueType="num">
                                      <p:cBhvr>
                                        <p:cTn id="28" dur="500" fill="hold"/>
                                        <p:tgtEl>
                                          <p:spTgt spid="26"/>
                                        </p:tgtEl>
                                        <p:attrNameLst>
                                          <p:attrName>ppt_h</p:attrName>
                                        </p:attrNameLst>
                                      </p:cBhvr>
                                      <p:tavLst>
                                        <p:tav tm="0">
                                          <p:val>
                                            <p:fltVal val="0"/>
                                          </p:val>
                                        </p:tav>
                                        <p:tav tm="100000">
                                          <p:val>
                                            <p:strVal val="#ppt_h"/>
                                          </p:val>
                                        </p:tav>
                                      </p:tavLst>
                                    </p:anim>
                                  </p:childTnLst>
                                </p:cTn>
                              </p:par>
                            </p:childTnLst>
                          </p:cTn>
                        </p:par>
                        <p:par>
                          <p:cTn id="29" fill="hold">
                            <p:stCondLst>
                              <p:cond delay="2500"/>
                            </p:stCondLst>
                            <p:childTnLst>
                              <p:par>
                                <p:cTn id="30" presetID="23" presetClass="entr" presetSubtype="16" fill="hold" grpId="0" nodeType="afterEffect">
                                  <p:stCondLst>
                                    <p:cond delay="0"/>
                                  </p:stCondLst>
                                  <p:childTnLst>
                                    <p:set>
                                      <p:cBhvr>
                                        <p:cTn id="31" dur="1" fill="hold">
                                          <p:stCondLst>
                                            <p:cond delay="0"/>
                                          </p:stCondLst>
                                        </p:cTn>
                                        <p:tgtEl>
                                          <p:spTgt spid="32"/>
                                        </p:tgtEl>
                                        <p:attrNameLst>
                                          <p:attrName>style.visibility</p:attrName>
                                        </p:attrNameLst>
                                      </p:cBhvr>
                                      <p:to>
                                        <p:strVal val="visible"/>
                                      </p:to>
                                    </p:set>
                                    <p:anim calcmode="lin" valueType="num">
                                      <p:cBhvr>
                                        <p:cTn id="32" dur="500" fill="hold"/>
                                        <p:tgtEl>
                                          <p:spTgt spid="32"/>
                                        </p:tgtEl>
                                        <p:attrNameLst>
                                          <p:attrName>ppt_w</p:attrName>
                                        </p:attrNameLst>
                                      </p:cBhvr>
                                      <p:tavLst>
                                        <p:tav tm="0">
                                          <p:val>
                                            <p:fltVal val="0"/>
                                          </p:val>
                                        </p:tav>
                                        <p:tav tm="100000">
                                          <p:val>
                                            <p:strVal val="#ppt_w"/>
                                          </p:val>
                                        </p:tav>
                                      </p:tavLst>
                                    </p:anim>
                                    <p:anim calcmode="lin" valueType="num">
                                      <p:cBhvr>
                                        <p:cTn id="33" dur="500" fill="hold"/>
                                        <p:tgtEl>
                                          <p:spTgt spid="32"/>
                                        </p:tgtEl>
                                        <p:attrNameLst>
                                          <p:attrName>ppt_h</p:attrName>
                                        </p:attrNameLst>
                                      </p:cBhvr>
                                      <p:tavLst>
                                        <p:tav tm="0">
                                          <p:val>
                                            <p:fltVal val="0"/>
                                          </p:val>
                                        </p:tav>
                                        <p:tav tm="100000">
                                          <p:val>
                                            <p:strVal val="#ppt_h"/>
                                          </p:val>
                                        </p:tav>
                                      </p:tavLst>
                                    </p:anim>
                                  </p:childTnLst>
                                </p:cTn>
                              </p:par>
                            </p:childTnLst>
                          </p:cTn>
                        </p:par>
                        <p:par>
                          <p:cTn id="34" fill="hold">
                            <p:stCondLst>
                              <p:cond delay="3000"/>
                            </p:stCondLst>
                            <p:childTnLst>
                              <p:par>
                                <p:cTn id="35" presetID="23" presetClass="entr" presetSubtype="16" fill="hold" grpId="0" nodeType="afterEffect">
                                  <p:stCondLst>
                                    <p:cond delay="0"/>
                                  </p:stCondLst>
                                  <p:childTnLst>
                                    <p:set>
                                      <p:cBhvr>
                                        <p:cTn id="36" dur="1" fill="hold">
                                          <p:stCondLst>
                                            <p:cond delay="0"/>
                                          </p:stCondLst>
                                        </p:cTn>
                                        <p:tgtEl>
                                          <p:spTgt spid="27"/>
                                        </p:tgtEl>
                                        <p:attrNameLst>
                                          <p:attrName>style.visibility</p:attrName>
                                        </p:attrNameLst>
                                      </p:cBhvr>
                                      <p:to>
                                        <p:strVal val="visible"/>
                                      </p:to>
                                    </p:set>
                                    <p:anim calcmode="lin" valueType="num">
                                      <p:cBhvr>
                                        <p:cTn id="37" dur="500" fill="hold"/>
                                        <p:tgtEl>
                                          <p:spTgt spid="27"/>
                                        </p:tgtEl>
                                        <p:attrNameLst>
                                          <p:attrName>ppt_w</p:attrName>
                                        </p:attrNameLst>
                                      </p:cBhvr>
                                      <p:tavLst>
                                        <p:tav tm="0">
                                          <p:val>
                                            <p:fltVal val="0"/>
                                          </p:val>
                                        </p:tav>
                                        <p:tav tm="100000">
                                          <p:val>
                                            <p:strVal val="#ppt_w"/>
                                          </p:val>
                                        </p:tav>
                                      </p:tavLst>
                                    </p:anim>
                                    <p:anim calcmode="lin" valueType="num">
                                      <p:cBhvr>
                                        <p:cTn id="38" dur="500" fill="hold"/>
                                        <p:tgtEl>
                                          <p:spTgt spid="27"/>
                                        </p:tgtEl>
                                        <p:attrNameLst>
                                          <p:attrName>ppt_h</p:attrName>
                                        </p:attrNameLst>
                                      </p:cBhvr>
                                      <p:tavLst>
                                        <p:tav tm="0">
                                          <p:val>
                                            <p:fltVal val="0"/>
                                          </p:val>
                                        </p:tav>
                                        <p:tav tm="100000">
                                          <p:val>
                                            <p:strVal val="#ppt_h"/>
                                          </p:val>
                                        </p:tav>
                                      </p:tavLst>
                                    </p:anim>
                                  </p:childTnLst>
                                </p:cTn>
                              </p:par>
                            </p:childTnLst>
                          </p:cTn>
                        </p:par>
                        <p:par>
                          <p:cTn id="39" fill="hold">
                            <p:stCondLst>
                              <p:cond delay="3500"/>
                            </p:stCondLst>
                            <p:childTnLst>
                              <p:par>
                                <p:cTn id="40" presetID="23" presetClass="entr" presetSubtype="16" fill="hold" grpId="0" nodeType="afterEffect">
                                  <p:stCondLst>
                                    <p:cond delay="0"/>
                                  </p:stCondLst>
                                  <p:childTnLst>
                                    <p:set>
                                      <p:cBhvr>
                                        <p:cTn id="41" dur="1" fill="hold">
                                          <p:stCondLst>
                                            <p:cond delay="0"/>
                                          </p:stCondLst>
                                        </p:cTn>
                                        <p:tgtEl>
                                          <p:spTgt spid="33"/>
                                        </p:tgtEl>
                                        <p:attrNameLst>
                                          <p:attrName>style.visibility</p:attrName>
                                        </p:attrNameLst>
                                      </p:cBhvr>
                                      <p:to>
                                        <p:strVal val="visible"/>
                                      </p:to>
                                    </p:set>
                                    <p:anim calcmode="lin" valueType="num">
                                      <p:cBhvr>
                                        <p:cTn id="42" dur="500" fill="hold"/>
                                        <p:tgtEl>
                                          <p:spTgt spid="33"/>
                                        </p:tgtEl>
                                        <p:attrNameLst>
                                          <p:attrName>ppt_w</p:attrName>
                                        </p:attrNameLst>
                                      </p:cBhvr>
                                      <p:tavLst>
                                        <p:tav tm="0">
                                          <p:val>
                                            <p:fltVal val="0"/>
                                          </p:val>
                                        </p:tav>
                                        <p:tav tm="100000">
                                          <p:val>
                                            <p:strVal val="#ppt_w"/>
                                          </p:val>
                                        </p:tav>
                                      </p:tavLst>
                                    </p:anim>
                                    <p:anim calcmode="lin" valueType="num">
                                      <p:cBhvr>
                                        <p:cTn id="43" dur="500" fill="hold"/>
                                        <p:tgtEl>
                                          <p:spTgt spid="33"/>
                                        </p:tgtEl>
                                        <p:attrNameLst>
                                          <p:attrName>ppt_h</p:attrName>
                                        </p:attrNameLst>
                                      </p:cBhvr>
                                      <p:tavLst>
                                        <p:tav tm="0">
                                          <p:val>
                                            <p:fltVal val="0"/>
                                          </p:val>
                                        </p:tav>
                                        <p:tav tm="100000">
                                          <p:val>
                                            <p:strVal val="#ppt_h"/>
                                          </p:val>
                                        </p:tav>
                                      </p:tavLst>
                                    </p:anim>
                                  </p:childTnLst>
                                </p:cTn>
                              </p:par>
                            </p:childTnLst>
                          </p:cTn>
                        </p:par>
                        <p:par>
                          <p:cTn id="44" fill="hold">
                            <p:stCondLst>
                              <p:cond delay="4000"/>
                            </p:stCondLst>
                            <p:childTnLst>
                              <p:par>
                                <p:cTn id="45" presetID="23" presetClass="entr" presetSubtype="16" fill="hold" grpId="0" nodeType="after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p:cTn id="47" dur="500" fill="hold"/>
                                        <p:tgtEl>
                                          <p:spTgt spid="28"/>
                                        </p:tgtEl>
                                        <p:attrNameLst>
                                          <p:attrName>ppt_w</p:attrName>
                                        </p:attrNameLst>
                                      </p:cBhvr>
                                      <p:tavLst>
                                        <p:tav tm="0">
                                          <p:val>
                                            <p:fltVal val="0"/>
                                          </p:val>
                                        </p:tav>
                                        <p:tav tm="100000">
                                          <p:val>
                                            <p:strVal val="#ppt_w"/>
                                          </p:val>
                                        </p:tav>
                                      </p:tavLst>
                                    </p:anim>
                                    <p:anim calcmode="lin" valueType="num">
                                      <p:cBhvr>
                                        <p:cTn id="48" dur="500" fill="hold"/>
                                        <p:tgtEl>
                                          <p:spTgt spid="28"/>
                                        </p:tgtEl>
                                        <p:attrNameLst>
                                          <p:attrName>ppt_h</p:attrName>
                                        </p:attrNameLst>
                                      </p:cBhvr>
                                      <p:tavLst>
                                        <p:tav tm="0">
                                          <p:val>
                                            <p:fltVal val="0"/>
                                          </p:val>
                                        </p:tav>
                                        <p:tav tm="100000">
                                          <p:val>
                                            <p:strVal val="#ppt_h"/>
                                          </p:val>
                                        </p:tav>
                                      </p:tavLst>
                                    </p:anim>
                                  </p:childTnLst>
                                </p:cTn>
                              </p:par>
                            </p:childTnLst>
                          </p:cTn>
                        </p:par>
                        <p:par>
                          <p:cTn id="49" fill="hold">
                            <p:stCondLst>
                              <p:cond delay="4500"/>
                            </p:stCondLst>
                            <p:childTnLst>
                              <p:par>
                                <p:cTn id="50" presetID="23" presetClass="entr" presetSubtype="16" fill="hold" grpId="0" nodeType="afterEffect">
                                  <p:stCondLst>
                                    <p:cond delay="0"/>
                                  </p:stCondLst>
                                  <p:childTnLst>
                                    <p:set>
                                      <p:cBhvr>
                                        <p:cTn id="51" dur="1" fill="hold">
                                          <p:stCondLst>
                                            <p:cond delay="0"/>
                                          </p:stCondLst>
                                        </p:cTn>
                                        <p:tgtEl>
                                          <p:spTgt spid="34"/>
                                        </p:tgtEl>
                                        <p:attrNameLst>
                                          <p:attrName>style.visibility</p:attrName>
                                        </p:attrNameLst>
                                      </p:cBhvr>
                                      <p:to>
                                        <p:strVal val="visible"/>
                                      </p:to>
                                    </p:set>
                                    <p:anim calcmode="lin" valueType="num">
                                      <p:cBhvr>
                                        <p:cTn id="52" dur="500" fill="hold"/>
                                        <p:tgtEl>
                                          <p:spTgt spid="34"/>
                                        </p:tgtEl>
                                        <p:attrNameLst>
                                          <p:attrName>ppt_w</p:attrName>
                                        </p:attrNameLst>
                                      </p:cBhvr>
                                      <p:tavLst>
                                        <p:tav tm="0">
                                          <p:val>
                                            <p:fltVal val="0"/>
                                          </p:val>
                                        </p:tav>
                                        <p:tav tm="100000">
                                          <p:val>
                                            <p:strVal val="#ppt_w"/>
                                          </p:val>
                                        </p:tav>
                                      </p:tavLst>
                                    </p:anim>
                                    <p:anim calcmode="lin" valueType="num">
                                      <p:cBhvr>
                                        <p:cTn id="53" dur="500" fill="hold"/>
                                        <p:tgtEl>
                                          <p:spTgt spid="34"/>
                                        </p:tgtEl>
                                        <p:attrNameLst>
                                          <p:attrName>ppt_h</p:attrName>
                                        </p:attrNameLst>
                                      </p:cBhvr>
                                      <p:tavLst>
                                        <p:tav tm="0">
                                          <p:val>
                                            <p:fltVal val="0"/>
                                          </p:val>
                                        </p:tav>
                                        <p:tav tm="100000">
                                          <p:val>
                                            <p:strVal val="#ppt_h"/>
                                          </p:val>
                                        </p:tav>
                                      </p:tavLst>
                                    </p:anim>
                                  </p:childTnLst>
                                </p:cTn>
                              </p:par>
                            </p:childTnLst>
                          </p:cTn>
                        </p:par>
                        <p:par>
                          <p:cTn id="54" fill="hold">
                            <p:stCondLst>
                              <p:cond delay="5000"/>
                            </p:stCondLst>
                            <p:childTnLst>
                              <p:par>
                                <p:cTn id="55" presetID="23" presetClass="entr" presetSubtype="16" fill="hold" grpId="0" nodeType="afterEffect">
                                  <p:stCondLst>
                                    <p:cond delay="0"/>
                                  </p:stCondLst>
                                  <p:childTnLst>
                                    <p:set>
                                      <p:cBhvr>
                                        <p:cTn id="56" dur="1" fill="hold">
                                          <p:stCondLst>
                                            <p:cond delay="0"/>
                                          </p:stCondLst>
                                        </p:cTn>
                                        <p:tgtEl>
                                          <p:spTgt spid="29"/>
                                        </p:tgtEl>
                                        <p:attrNameLst>
                                          <p:attrName>style.visibility</p:attrName>
                                        </p:attrNameLst>
                                      </p:cBhvr>
                                      <p:to>
                                        <p:strVal val="visible"/>
                                      </p:to>
                                    </p:set>
                                    <p:anim calcmode="lin" valueType="num">
                                      <p:cBhvr>
                                        <p:cTn id="57" dur="500" fill="hold"/>
                                        <p:tgtEl>
                                          <p:spTgt spid="29"/>
                                        </p:tgtEl>
                                        <p:attrNameLst>
                                          <p:attrName>ppt_w</p:attrName>
                                        </p:attrNameLst>
                                      </p:cBhvr>
                                      <p:tavLst>
                                        <p:tav tm="0">
                                          <p:val>
                                            <p:fltVal val="0"/>
                                          </p:val>
                                        </p:tav>
                                        <p:tav tm="100000">
                                          <p:val>
                                            <p:strVal val="#ppt_w"/>
                                          </p:val>
                                        </p:tav>
                                      </p:tavLst>
                                    </p:anim>
                                    <p:anim calcmode="lin" valueType="num">
                                      <p:cBhvr>
                                        <p:cTn id="58" dur="500" fill="hold"/>
                                        <p:tgtEl>
                                          <p:spTgt spid="29"/>
                                        </p:tgtEl>
                                        <p:attrNameLst>
                                          <p:attrName>ppt_h</p:attrName>
                                        </p:attrNameLst>
                                      </p:cBhvr>
                                      <p:tavLst>
                                        <p:tav tm="0">
                                          <p:val>
                                            <p:fltVal val="0"/>
                                          </p:val>
                                        </p:tav>
                                        <p:tav tm="100000">
                                          <p:val>
                                            <p:strVal val="#ppt_h"/>
                                          </p:val>
                                        </p:tav>
                                      </p:tavLst>
                                    </p:anim>
                                  </p:childTnLst>
                                </p:cTn>
                              </p:par>
                            </p:childTnLst>
                          </p:cTn>
                        </p:par>
                        <p:par>
                          <p:cTn id="59" fill="hold">
                            <p:stCondLst>
                              <p:cond delay="5500"/>
                            </p:stCondLst>
                            <p:childTnLst>
                              <p:par>
                                <p:cTn id="60" presetID="23" presetClass="entr" presetSubtype="16" fill="hold" grpId="0" nodeType="afterEffect">
                                  <p:stCondLst>
                                    <p:cond delay="0"/>
                                  </p:stCondLst>
                                  <p:childTnLst>
                                    <p:set>
                                      <p:cBhvr>
                                        <p:cTn id="61" dur="1" fill="hold">
                                          <p:stCondLst>
                                            <p:cond delay="0"/>
                                          </p:stCondLst>
                                        </p:cTn>
                                        <p:tgtEl>
                                          <p:spTgt spid="35"/>
                                        </p:tgtEl>
                                        <p:attrNameLst>
                                          <p:attrName>style.visibility</p:attrName>
                                        </p:attrNameLst>
                                      </p:cBhvr>
                                      <p:to>
                                        <p:strVal val="visible"/>
                                      </p:to>
                                    </p:set>
                                    <p:anim calcmode="lin" valueType="num">
                                      <p:cBhvr>
                                        <p:cTn id="62" dur="500" fill="hold"/>
                                        <p:tgtEl>
                                          <p:spTgt spid="35"/>
                                        </p:tgtEl>
                                        <p:attrNameLst>
                                          <p:attrName>ppt_w</p:attrName>
                                        </p:attrNameLst>
                                      </p:cBhvr>
                                      <p:tavLst>
                                        <p:tav tm="0">
                                          <p:val>
                                            <p:fltVal val="0"/>
                                          </p:val>
                                        </p:tav>
                                        <p:tav tm="100000">
                                          <p:val>
                                            <p:strVal val="#ppt_w"/>
                                          </p:val>
                                        </p:tav>
                                      </p:tavLst>
                                    </p:anim>
                                    <p:anim calcmode="lin" valueType="num">
                                      <p:cBhvr>
                                        <p:cTn id="63" dur="500" fill="hold"/>
                                        <p:tgtEl>
                                          <p:spTgt spid="35"/>
                                        </p:tgtEl>
                                        <p:attrNameLst>
                                          <p:attrName>ppt_h</p:attrName>
                                        </p:attrNameLst>
                                      </p:cBhvr>
                                      <p:tavLst>
                                        <p:tav tm="0">
                                          <p:val>
                                            <p:fltVal val="0"/>
                                          </p:val>
                                        </p:tav>
                                        <p:tav tm="100000">
                                          <p:val>
                                            <p:strVal val="#ppt_h"/>
                                          </p:val>
                                        </p:tav>
                                      </p:tavLst>
                                    </p:anim>
                                  </p:childTnLst>
                                </p:cTn>
                              </p:par>
                            </p:childTnLst>
                          </p:cTn>
                        </p:par>
                        <p:par>
                          <p:cTn id="64" fill="hold">
                            <p:stCondLst>
                              <p:cond delay="6000"/>
                            </p:stCondLst>
                            <p:childTnLst>
                              <p:par>
                                <p:cTn id="65" presetID="53" presetClass="entr" presetSubtype="16" fill="hold" grpId="0" nodeType="afterEffect">
                                  <p:stCondLst>
                                    <p:cond delay="0"/>
                                  </p:stCondLst>
                                  <p:childTnLst>
                                    <p:set>
                                      <p:cBhvr>
                                        <p:cTn id="66" dur="1" fill="hold">
                                          <p:stCondLst>
                                            <p:cond delay="0"/>
                                          </p:stCondLst>
                                        </p:cTn>
                                        <p:tgtEl>
                                          <p:spTgt spid="37"/>
                                        </p:tgtEl>
                                        <p:attrNameLst>
                                          <p:attrName>style.visibility</p:attrName>
                                        </p:attrNameLst>
                                      </p:cBhvr>
                                      <p:to>
                                        <p:strVal val="visible"/>
                                      </p:to>
                                    </p:set>
                                    <p:anim calcmode="lin" valueType="num">
                                      <p:cBhvr>
                                        <p:cTn id="67" dur="500" fill="hold"/>
                                        <p:tgtEl>
                                          <p:spTgt spid="37"/>
                                        </p:tgtEl>
                                        <p:attrNameLst>
                                          <p:attrName>ppt_w</p:attrName>
                                        </p:attrNameLst>
                                      </p:cBhvr>
                                      <p:tavLst>
                                        <p:tav tm="0">
                                          <p:val>
                                            <p:fltVal val="0"/>
                                          </p:val>
                                        </p:tav>
                                        <p:tav tm="100000">
                                          <p:val>
                                            <p:strVal val="#ppt_w"/>
                                          </p:val>
                                        </p:tav>
                                      </p:tavLst>
                                    </p:anim>
                                    <p:anim calcmode="lin" valueType="num">
                                      <p:cBhvr>
                                        <p:cTn id="68" dur="500" fill="hold"/>
                                        <p:tgtEl>
                                          <p:spTgt spid="37"/>
                                        </p:tgtEl>
                                        <p:attrNameLst>
                                          <p:attrName>ppt_h</p:attrName>
                                        </p:attrNameLst>
                                      </p:cBhvr>
                                      <p:tavLst>
                                        <p:tav tm="0">
                                          <p:val>
                                            <p:fltVal val="0"/>
                                          </p:val>
                                        </p:tav>
                                        <p:tav tm="100000">
                                          <p:val>
                                            <p:strVal val="#ppt_h"/>
                                          </p:val>
                                        </p:tav>
                                      </p:tavLst>
                                    </p:anim>
                                    <p:animEffect transition="in" filter="fade">
                                      <p:cBhvr>
                                        <p:cTn id="69" dur="500"/>
                                        <p:tgtEl>
                                          <p:spTgt spid="37"/>
                                        </p:tgtEl>
                                      </p:cBhvr>
                                    </p:animEffect>
                                  </p:childTnLst>
                                </p:cTn>
                              </p:par>
                            </p:childTnLst>
                          </p:cTn>
                        </p:par>
                        <p:par>
                          <p:cTn id="70" fill="hold">
                            <p:stCondLst>
                              <p:cond delay="6500"/>
                            </p:stCondLst>
                            <p:childTnLst>
                              <p:par>
                                <p:cTn id="71" presetID="22" presetClass="entr" presetSubtype="8" fill="hold" nodeType="afterEffect">
                                  <p:stCondLst>
                                    <p:cond delay="0"/>
                                  </p:stCondLst>
                                  <p:childTnLst>
                                    <p:set>
                                      <p:cBhvr>
                                        <p:cTn id="72" dur="1" fill="hold">
                                          <p:stCondLst>
                                            <p:cond delay="0"/>
                                          </p:stCondLst>
                                        </p:cTn>
                                        <p:tgtEl>
                                          <p:spTgt spid="41"/>
                                        </p:tgtEl>
                                        <p:attrNameLst>
                                          <p:attrName>style.visibility</p:attrName>
                                        </p:attrNameLst>
                                      </p:cBhvr>
                                      <p:to>
                                        <p:strVal val="visible"/>
                                      </p:to>
                                    </p:set>
                                    <p:animEffect transition="in" filter="wipe(left)">
                                      <p:cBhvr>
                                        <p:cTn id="73" dur="500"/>
                                        <p:tgtEl>
                                          <p:spTgt spid="41"/>
                                        </p:tgtEl>
                                      </p:cBhvr>
                                    </p:animEffect>
                                  </p:childTnLst>
                                </p:cTn>
                              </p:par>
                            </p:childTnLst>
                          </p:cTn>
                        </p:par>
                        <p:par>
                          <p:cTn id="74" fill="hold">
                            <p:stCondLst>
                              <p:cond delay="7000"/>
                            </p:stCondLst>
                            <p:childTnLst>
                              <p:par>
                                <p:cTn id="75" presetID="53" presetClass="entr" presetSubtype="16" fill="hold" grpId="0" nodeType="afterEffect">
                                  <p:stCondLst>
                                    <p:cond delay="0"/>
                                  </p:stCondLst>
                                  <p:childTnLst>
                                    <p:set>
                                      <p:cBhvr>
                                        <p:cTn id="76" dur="1" fill="hold">
                                          <p:stCondLst>
                                            <p:cond delay="0"/>
                                          </p:stCondLst>
                                        </p:cTn>
                                        <p:tgtEl>
                                          <p:spTgt spid="38"/>
                                        </p:tgtEl>
                                        <p:attrNameLst>
                                          <p:attrName>style.visibility</p:attrName>
                                        </p:attrNameLst>
                                      </p:cBhvr>
                                      <p:to>
                                        <p:strVal val="visible"/>
                                      </p:to>
                                    </p:set>
                                    <p:anim calcmode="lin" valueType="num">
                                      <p:cBhvr>
                                        <p:cTn id="77" dur="500" fill="hold"/>
                                        <p:tgtEl>
                                          <p:spTgt spid="38"/>
                                        </p:tgtEl>
                                        <p:attrNameLst>
                                          <p:attrName>ppt_w</p:attrName>
                                        </p:attrNameLst>
                                      </p:cBhvr>
                                      <p:tavLst>
                                        <p:tav tm="0">
                                          <p:val>
                                            <p:fltVal val="0"/>
                                          </p:val>
                                        </p:tav>
                                        <p:tav tm="100000">
                                          <p:val>
                                            <p:strVal val="#ppt_w"/>
                                          </p:val>
                                        </p:tav>
                                      </p:tavLst>
                                    </p:anim>
                                    <p:anim calcmode="lin" valueType="num">
                                      <p:cBhvr>
                                        <p:cTn id="78" dur="500" fill="hold"/>
                                        <p:tgtEl>
                                          <p:spTgt spid="38"/>
                                        </p:tgtEl>
                                        <p:attrNameLst>
                                          <p:attrName>ppt_h</p:attrName>
                                        </p:attrNameLst>
                                      </p:cBhvr>
                                      <p:tavLst>
                                        <p:tav tm="0">
                                          <p:val>
                                            <p:fltVal val="0"/>
                                          </p:val>
                                        </p:tav>
                                        <p:tav tm="100000">
                                          <p:val>
                                            <p:strVal val="#ppt_h"/>
                                          </p:val>
                                        </p:tav>
                                      </p:tavLst>
                                    </p:anim>
                                    <p:animEffect transition="in" filter="fade">
                                      <p:cBhvr>
                                        <p:cTn id="79" dur="500"/>
                                        <p:tgtEl>
                                          <p:spTgt spid="38"/>
                                        </p:tgtEl>
                                      </p:cBhvr>
                                    </p:animEffect>
                                  </p:childTnLst>
                                </p:cTn>
                              </p:par>
                            </p:childTnLst>
                          </p:cTn>
                        </p:par>
                        <p:par>
                          <p:cTn id="80" fill="hold">
                            <p:stCondLst>
                              <p:cond delay="7500"/>
                            </p:stCondLst>
                            <p:childTnLst>
                              <p:par>
                                <p:cTn id="81" presetID="22" presetClass="entr" presetSubtype="8" fill="hold" nodeType="afterEffect">
                                  <p:stCondLst>
                                    <p:cond delay="0"/>
                                  </p:stCondLst>
                                  <p:childTnLst>
                                    <p:set>
                                      <p:cBhvr>
                                        <p:cTn id="82" dur="1" fill="hold">
                                          <p:stCondLst>
                                            <p:cond delay="0"/>
                                          </p:stCondLst>
                                        </p:cTn>
                                        <p:tgtEl>
                                          <p:spTgt spid="44"/>
                                        </p:tgtEl>
                                        <p:attrNameLst>
                                          <p:attrName>style.visibility</p:attrName>
                                        </p:attrNameLst>
                                      </p:cBhvr>
                                      <p:to>
                                        <p:strVal val="visible"/>
                                      </p:to>
                                    </p:set>
                                    <p:animEffect transition="in" filter="wipe(left)">
                                      <p:cBhvr>
                                        <p:cTn id="83" dur="500"/>
                                        <p:tgtEl>
                                          <p:spTgt spid="44"/>
                                        </p:tgtEl>
                                      </p:cBhvr>
                                    </p:animEffect>
                                  </p:childTnLst>
                                </p:cTn>
                              </p:par>
                            </p:childTnLst>
                          </p:cTn>
                        </p:par>
                        <p:par>
                          <p:cTn id="84" fill="hold">
                            <p:stCondLst>
                              <p:cond delay="8000"/>
                            </p:stCondLst>
                            <p:childTnLst>
                              <p:par>
                                <p:cTn id="85" presetID="53" presetClass="entr" presetSubtype="16" fill="hold" grpId="0" nodeType="afterEffect">
                                  <p:stCondLst>
                                    <p:cond delay="0"/>
                                  </p:stCondLst>
                                  <p:childTnLst>
                                    <p:set>
                                      <p:cBhvr>
                                        <p:cTn id="86" dur="1" fill="hold">
                                          <p:stCondLst>
                                            <p:cond delay="0"/>
                                          </p:stCondLst>
                                        </p:cTn>
                                        <p:tgtEl>
                                          <p:spTgt spid="39"/>
                                        </p:tgtEl>
                                        <p:attrNameLst>
                                          <p:attrName>style.visibility</p:attrName>
                                        </p:attrNameLst>
                                      </p:cBhvr>
                                      <p:to>
                                        <p:strVal val="visible"/>
                                      </p:to>
                                    </p:set>
                                    <p:anim calcmode="lin" valueType="num">
                                      <p:cBhvr>
                                        <p:cTn id="87" dur="500" fill="hold"/>
                                        <p:tgtEl>
                                          <p:spTgt spid="39"/>
                                        </p:tgtEl>
                                        <p:attrNameLst>
                                          <p:attrName>ppt_w</p:attrName>
                                        </p:attrNameLst>
                                      </p:cBhvr>
                                      <p:tavLst>
                                        <p:tav tm="0">
                                          <p:val>
                                            <p:fltVal val="0"/>
                                          </p:val>
                                        </p:tav>
                                        <p:tav tm="100000">
                                          <p:val>
                                            <p:strVal val="#ppt_w"/>
                                          </p:val>
                                        </p:tav>
                                      </p:tavLst>
                                    </p:anim>
                                    <p:anim calcmode="lin" valueType="num">
                                      <p:cBhvr>
                                        <p:cTn id="88" dur="500" fill="hold"/>
                                        <p:tgtEl>
                                          <p:spTgt spid="39"/>
                                        </p:tgtEl>
                                        <p:attrNameLst>
                                          <p:attrName>ppt_h</p:attrName>
                                        </p:attrNameLst>
                                      </p:cBhvr>
                                      <p:tavLst>
                                        <p:tav tm="0">
                                          <p:val>
                                            <p:fltVal val="0"/>
                                          </p:val>
                                        </p:tav>
                                        <p:tav tm="100000">
                                          <p:val>
                                            <p:strVal val="#ppt_h"/>
                                          </p:val>
                                        </p:tav>
                                      </p:tavLst>
                                    </p:anim>
                                    <p:animEffect transition="in" filter="fade">
                                      <p:cBhvr>
                                        <p:cTn id="89" dur="500"/>
                                        <p:tgtEl>
                                          <p:spTgt spid="39"/>
                                        </p:tgtEl>
                                      </p:cBhvr>
                                    </p:animEffect>
                                  </p:childTnLst>
                                </p:cTn>
                              </p:par>
                            </p:childTnLst>
                          </p:cTn>
                        </p:par>
                        <p:par>
                          <p:cTn id="90" fill="hold">
                            <p:stCondLst>
                              <p:cond delay="8500"/>
                            </p:stCondLst>
                            <p:childTnLst>
                              <p:par>
                                <p:cTn id="91" presetID="22" presetClass="entr" presetSubtype="8" fill="hold" nodeType="afterEffect">
                                  <p:stCondLst>
                                    <p:cond delay="0"/>
                                  </p:stCondLst>
                                  <p:childTnLst>
                                    <p:set>
                                      <p:cBhvr>
                                        <p:cTn id="92" dur="1" fill="hold">
                                          <p:stCondLst>
                                            <p:cond delay="0"/>
                                          </p:stCondLst>
                                        </p:cTn>
                                        <p:tgtEl>
                                          <p:spTgt spid="47"/>
                                        </p:tgtEl>
                                        <p:attrNameLst>
                                          <p:attrName>style.visibility</p:attrName>
                                        </p:attrNameLst>
                                      </p:cBhvr>
                                      <p:to>
                                        <p:strVal val="visible"/>
                                      </p:to>
                                    </p:set>
                                    <p:animEffect transition="in" filter="wipe(left)">
                                      <p:cBhvr>
                                        <p:cTn id="93" dur="500"/>
                                        <p:tgtEl>
                                          <p:spTgt spid="47"/>
                                        </p:tgtEl>
                                      </p:cBhvr>
                                    </p:animEffect>
                                  </p:childTnLst>
                                </p:cTn>
                              </p:par>
                            </p:childTnLst>
                          </p:cTn>
                        </p:par>
                        <p:par>
                          <p:cTn id="94" fill="hold">
                            <p:stCondLst>
                              <p:cond delay="9000"/>
                            </p:stCondLst>
                            <p:childTnLst>
                              <p:par>
                                <p:cTn id="95" presetID="53" presetClass="entr" presetSubtype="16" fill="hold" grpId="0" nodeType="afterEffect">
                                  <p:stCondLst>
                                    <p:cond delay="0"/>
                                  </p:stCondLst>
                                  <p:childTnLst>
                                    <p:set>
                                      <p:cBhvr>
                                        <p:cTn id="96" dur="1" fill="hold">
                                          <p:stCondLst>
                                            <p:cond delay="0"/>
                                          </p:stCondLst>
                                        </p:cTn>
                                        <p:tgtEl>
                                          <p:spTgt spid="40"/>
                                        </p:tgtEl>
                                        <p:attrNameLst>
                                          <p:attrName>style.visibility</p:attrName>
                                        </p:attrNameLst>
                                      </p:cBhvr>
                                      <p:to>
                                        <p:strVal val="visible"/>
                                      </p:to>
                                    </p:set>
                                    <p:anim calcmode="lin" valueType="num">
                                      <p:cBhvr>
                                        <p:cTn id="97" dur="500" fill="hold"/>
                                        <p:tgtEl>
                                          <p:spTgt spid="40"/>
                                        </p:tgtEl>
                                        <p:attrNameLst>
                                          <p:attrName>ppt_w</p:attrName>
                                        </p:attrNameLst>
                                      </p:cBhvr>
                                      <p:tavLst>
                                        <p:tav tm="0">
                                          <p:val>
                                            <p:fltVal val="0"/>
                                          </p:val>
                                        </p:tav>
                                        <p:tav tm="100000">
                                          <p:val>
                                            <p:strVal val="#ppt_w"/>
                                          </p:val>
                                        </p:tav>
                                      </p:tavLst>
                                    </p:anim>
                                    <p:anim calcmode="lin" valueType="num">
                                      <p:cBhvr>
                                        <p:cTn id="98" dur="500" fill="hold"/>
                                        <p:tgtEl>
                                          <p:spTgt spid="40"/>
                                        </p:tgtEl>
                                        <p:attrNameLst>
                                          <p:attrName>ppt_h</p:attrName>
                                        </p:attrNameLst>
                                      </p:cBhvr>
                                      <p:tavLst>
                                        <p:tav tm="0">
                                          <p:val>
                                            <p:fltVal val="0"/>
                                          </p:val>
                                        </p:tav>
                                        <p:tav tm="100000">
                                          <p:val>
                                            <p:strVal val="#ppt_h"/>
                                          </p:val>
                                        </p:tav>
                                      </p:tavLst>
                                    </p:anim>
                                    <p:animEffect transition="in" filter="fade">
                                      <p:cBhvr>
                                        <p:cTn id="99" dur="500"/>
                                        <p:tgtEl>
                                          <p:spTgt spid="40"/>
                                        </p:tgtEl>
                                      </p:cBhvr>
                                    </p:animEffect>
                                  </p:childTnLst>
                                </p:cTn>
                              </p:par>
                            </p:childTnLst>
                          </p:cTn>
                        </p:par>
                        <p:par>
                          <p:cTn id="100" fill="hold">
                            <p:stCondLst>
                              <p:cond delay="9500"/>
                            </p:stCondLst>
                            <p:childTnLst>
                              <p:par>
                                <p:cTn id="101" presetID="22" presetClass="entr" presetSubtype="8" fill="hold" nodeType="afterEffect">
                                  <p:stCondLst>
                                    <p:cond delay="0"/>
                                  </p:stCondLst>
                                  <p:childTnLst>
                                    <p:set>
                                      <p:cBhvr>
                                        <p:cTn id="102" dur="1" fill="hold">
                                          <p:stCondLst>
                                            <p:cond delay="0"/>
                                          </p:stCondLst>
                                        </p:cTn>
                                        <p:tgtEl>
                                          <p:spTgt spid="50"/>
                                        </p:tgtEl>
                                        <p:attrNameLst>
                                          <p:attrName>style.visibility</p:attrName>
                                        </p:attrNameLst>
                                      </p:cBhvr>
                                      <p:to>
                                        <p:strVal val="visible"/>
                                      </p:to>
                                    </p:set>
                                    <p:animEffect transition="in" filter="wipe(left)">
                                      <p:cBhvr>
                                        <p:cTn id="103" dur="500"/>
                                        <p:tgtEl>
                                          <p:spTgt spid="50"/>
                                        </p:tgtEl>
                                      </p:cBhvr>
                                    </p:animEffect>
                                  </p:childTnLst>
                                </p:cTn>
                              </p:par>
                            </p:childTnLst>
                          </p:cTn>
                        </p:par>
                        <p:par>
                          <p:cTn id="104" fill="hold">
                            <p:stCondLst>
                              <p:cond delay="10000"/>
                            </p:stCondLst>
                            <p:childTnLst>
                              <p:par>
                                <p:cTn id="105" presetID="53" presetClass="entr" presetSubtype="16" fill="hold" grpId="0" nodeType="afterEffect">
                                  <p:stCondLst>
                                    <p:cond delay="0"/>
                                  </p:stCondLst>
                                  <p:childTnLst>
                                    <p:set>
                                      <p:cBhvr>
                                        <p:cTn id="106" dur="1" fill="hold">
                                          <p:stCondLst>
                                            <p:cond delay="0"/>
                                          </p:stCondLst>
                                        </p:cTn>
                                        <p:tgtEl>
                                          <p:spTgt spid="53"/>
                                        </p:tgtEl>
                                        <p:attrNameLst>
                                          <p:attrName>style.visibility</p:attrName>
                                        </p:attrNameLst>
                                      </p:cBhvr>
                                      <p:to>
                                        <p:strVal val="visible"/>
                                      </p:to>
                                    </p:set>
                                    <p:anim calcmode="lin" valueType="num">
                                      <p:cBhvr>
                                        <p:cTn id="107" dur="500" fill="hold"/>
                                        <p:tgtEl>
                                          <p:spTgt spid="53"/>
                                        </p:tgtEl>
                                        <p:attrNameLst>
                                          <p:attrName>ppt_w</p:attrName>
                                        </p:attrNameLst>
                                      </p:cBhvr>
                                      <p:tavLst>
                                        <p:tav tm="0">
                                          <p:val>
                                            <p:fltVal val="0"/>
                                          </p:val>
                                        </p:tav>
                                        <p:tav tm="100000">
                                          <p:val>
                                            <p:strVal val="#ppt_w"/>
                                          </p:val>
                                        </p:tav>
                                      </p:tavLst>
                                    </p:anim>
                                    <p:anim calcmode="lin" valueType="num">
                                      <p:cBhvr>
                                        <p:cTn id="108" dur="500" fill="hold"/>
                                        <p:tgtEl>
                                          <p:spTgt spid="53"/>
                                        </p:tgtEl>
                                        <p:attrNameLst>
                                          <p:attrName>ppt_h</p:attrName>
                                        </p:attrNameLst>
                                      </p:cBhvr>
                                      <p:tavLst>
                                        <p:tav tm="0">
                                          <p:val>
                                            <p:fltVal val="0"/>
                                          </p:val>
                                        </p:tav>
                                        <p:tav tm="100000">
                                          <p:val>
                                            <p:strVal val="#ppt_h"/>
                                          </p:val>
                                        </p:tav>
                                      </p:tavLst>
                                    </p:anim>
                                    <p:animEffect transition="in" filter="fade">
                                      <p:cBhvr>
                                        <p:cTn id="109" dur="500"/>
                                        <p:tgtEl>
                                          <p:spTgt spid="53"/>
                                        </p:tgtEl>
                                      </p:cBhvr>
                                    </p:animEffect>
                                  </p:childTnLst>
                                </p:cTn>
                              </p:par>
                            </p:childTnLst>
                          </p:cTn>
                        </p:par>
                        <p:par>
                          <p:cTn id="110" fill="hold">
                            <p:stCondLst>
                              <p:cond delay="10500"/>
                            </p:stCondLst>
                            <p:childTnLst>
                              <p:par>
                                <p:cTn id="111" presetID="22" presetClass="entr" presetSubtype="8" fill="hold" nodeType="afterEffect">
                                  <p:stCondLst>
                                    <p:cond delay="0"/>
                                  </p:stCondLst>
                                  <p:childTnLst>
                                    <p:set>
                                      <p:cBhvr>
                                        <p:cTn id="112" dur="1" fill="hold">
                                          <p:stCondLst>
                                            <p:cond delay="0"/>
                                          </p:stCondLst>
                                        </p:cTn>
                                        <p:tgtEl>
                                          <p:spTgt spid="54"/>
                                        </p:tgtEl>
                                        <p:attrNameLst>
                                          <p:attrName>style.visibility</p:attrName>
                                        </p:attrNameLst>
                                      </p:cBhvr>
                                      <p:to>
                                        <p:strVal val="visible"/>
                                      </p:to>
                                    </p:set>
                                    <p:animEffect transition="in" filter="wipe(left)">
                                      <p:cBhvr>
                                        <p:cTn id="113"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29" grpId="0" animBg="1"/>
      <p:bldP spid="30" grpId="0" animBg="1"/>
      <p:bldP spid="31" grpId="0"/>
      <p:bldP spid="32" grpId="0"/>
      <p:bldP spid="33" grpId="0"/>
      <p:bldP spid="34" grpId="0"/>
      <p:bldP spid="35" grpId="0"/>
      <p:bldP spid="36" grpId="0" animBg="1"/>
      <p:bldP spid="37" grpId="0" animBg="1"/>
      <p:bldP spid="38" grpId="0" animBg="1"/>
      <p:bldP spid="39" grpId="0" animBg="1"/>
      <p:bldP spid="40" grpId="0" animBg="1"/>
      <p:bldP spid="53"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p:cNvGraphicFramePr/>
          <p:nvPr/>
        </p:nvGraphicFramePr>
        <p:xfrm>
          <a:off x="1286157" y="1366167"/>
          <a:ext cx="10286436" cy="5866483"/>
        </p:xfrm>
        <a:graphic>
          <a:graphicData uri="http://schemas.openxmlformats.org/drawingml/2006/chart">
            <c:chart xmlns:c="http://schemas.openxmlformats.org/drawingml/2006/chart" xmlns:r="http://schemas.openxmlformats.org/officeDocument/2006/relationships" r:id="rId4"/>
          </a:graphicData>
        </a:graphic>
      </p:graphicFrame>
      <p:sp>
        <p:nvSpPr>
          <p:cNvPr id="6" name="文本框 5">
            <a:extLst>
              <a:ext uri="{FF2B5EF4-FFF2-40B4-BE49-F238E27FC236}">
                <a16:creationId xmlns:a16="http://schemas.microsoft.com/office/drawing/2014/main" id="{DC6F5068-E7B5-00F7-CE3A-6A081BA85A8C}"/>
              </a:ext>
            </a:extLst>
          </p:cNvPr>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p>
        </p:txBody>
      </p:sp>
      <p:sp>
        <p:nvSpPr>
          <p:cNvPr id="7" name="文本框 6">
            <a:extLst>
              <a:ext uri="{FF2B5EF4-FFF2-40B4-BE49-F238E27FC236}">
                <a16:creationId xmlns:a16="http://schemas.microsoft.com/office/drawing/2014/main" id="{CF676C28-6689-EC0C-0AC8-984AC639AF0D}"/>
              </a:ext>
            </a:extLst>
          </p:cNvPr>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9" name="Picture 8" descr="118-苏州大学-logo.png"/>
          <p:cNvPicPr>
            <a:picLocks noChangeAspect="1"/>
          </p:cNvPicPr>
          <p:nvPr/>
        </p:nvPicPr>
        <p:blipFill>
          <a:blip r:embed="rId6"/>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p:cNvGraphicFramePr/>
          <p:nvPr/>
        </p:nvGraphicFramePr>
        <p:xfrm>
          <a:off x="627575" y="1627725"/>
          <a:ext cx="7393376" cy="5714686"/>
        </p:xfrm>
        <a:graphic>
          <a:graphicData uri="http://schemas.openxmlformats.org/drawingml/2006/chart">
            <c:chart xmlns:c="http://schemas.openxmlformats.org/drawingml/2006/chart" xmlns:r="http://schemas.openxmlformats.org/officeDocument/2006/relationships" r:id="rId4"/>
          </a:graphicData>
        </a:graphic>
      </p:graphicFrame>
      <p:sp>
        <p:nvSpPr>
          <p:cNvPr id="6" name="TextBox 5"/>
          <p:cNvSpPr txBox="1"/>
          <p:nvPr/>
        </p:nvSpPr>
        <p:spPr>
          <a:xfrm>
            <a:off x="8855514" y="2364276"/>
            <a:ext cx="3375661" cy="1000980"/>
          </a:xfrm>
          <a:prstGeom prst="rect">
            <a:avLst/>
          </a:prstGeom>
          <a:noFill/>
        </p:spPr>
        <p:txBody>
          <a:bodyPr wrap="square" rtlCol="0">
            <a:spAutoFit/>
          </a:bodyPr>
          <a:lstStyle/>
          <a:p>
            <a:r>
              <a:rPr lang="en-US" sz="1685" b="1" dirty="0">
                <a:solidFill>
                  <a:schemeClr val="accent1"/>
                </a:solidFill>
                <a:latin typeface="印品黑体" panose="00000500000000000000" pitchFamily="2" charset="-122"/>
              </a:rPr>
              <a:t>Title Goes Here</a:t>
            </a:r>
            <a:endParaRPr lang="en-US" sz="1685" dirty="0">
              <a:solidFill>
                <a:schemeClr val="accent1"/>
              </a:solidFill>
              <a:latin typeface="印品黑体" panose="00000500000000000000" pitchFamily="2" charset="-122"/>
            </a:endParaRPr>
          </a:p>
          <a:p>
            <a:r>
              <a:rPr lang="en-US" sz="1405" dirty="0">
                <a:solidFill>
                  <a:schemeClr val="tx1">
                    <a:lumMod val="50000"/>
                    <a:lumOff val="50000"/>
                  </a:schemeClr>
                </a:solidFill>
                <a:latin typeface="印品黑体" panose="00000500000000000000" pitchFamily="2" charset="-122"/>
              </a:rPr>
              <a:t>There are many variations of passages of lorem ipsum available, but the majority have suffered</a:t>
            </a:r>
            <a:endParaRPr lang="en-US" sz="1405" dirty="0">
              <a:solidFill>
                <a:schemeClr val="tx1">
                  <a:lumMod val="65000"/>
                  <a:lumOff val="35000"/>
                </a:schemeClr>
              </a:solidFill>
              <a:latin typeface="印品黑体" panose="00000500000000000000" pitchFamily="2" charset="-122"/>
            </a:endParaRPr>
          </a:p>
        </p:txBody>
      </p:sp>
      <p:grpSp>
        <p:nvGrpSpPr>
          <p:cNvPr id="7" name="Group 32"/>
          <p:cNvGrpSpPr/>
          <p:nvPr/>
        </p:nvGrpSpPr>
        <p:grpSpPr>
          <a:xfrm>
            <a:off x="8115689" y="2546671"/>
            <a:ext cx="693763" cy="673901"/>
            <a:chOff x="5205677" y="1309828"/>
            <a:chExt cx="493370" cy="479245"/>
          </a:xfrm>
        </p:grpSpPr>
        <p:sp>
          <p:nvSpPr>
            <p:cNvPr id="8" name="Rounded Rectangle 7"/>
            <p:cNvSpPr/>
            <p:nvPr/>
          </p:nvSpPr>
          <p:spPr>
            <a:xfrm>
              <a:off x="5205677" y="1309828"/>
              <a:ext cx="493370" cy="479245"/>
            </a:xfrm>
            <a:prstGeom prst="roundRect">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印品黑体" panose="00000500000000000000" pitchFamily="2" charset="-122"/>
              </a:endParaRPr>
            </a:p>
          </p:txBody>
        </p:sp>
        <p:sp>
          <p:nvSpPr>
            <p:cNvPr id="9" name="Freeform 117"/>
            <p:cNvSpPr/>
            <p:nvPr/>
          </p:nvSpPr>
          <p:spPr bwMode="auto">
            <a:xfrm>
              <a:off x="5317181" y="1414269"/>
              <a:ext cx="270363" cy="270363"/>
            </a:xfrm>
            <a:custGeom>
              <a:avLst/>
              <a:gdLst/>
              <a:ahLst/>
              <a:cxnLst>
                <a:cxn ang="0">
                  <a:pos x="56" y="51"/>
                </a:cxn>
                <a:cxn ang="0">
                  <a:pos x="51" y="55"/>
                </a:cxn>
                <a:cxn ang="0">
                  <a:pos x="43" y="57"/>
                </a:cxn>
                <a:cxn ang="0">
                  <a:pos x="33" y="54"/>
                </a:cxn>
                <a:cxn ang="0">
                  <a:pos x="26" y="51"/>
                </a:cxn>
                <a:cxn ang="0">
                  <a:pos x="7" y="32"/>
                </a:cxn>
                <a:cxn ang="0">
                  <a:pos x="3" y="25"/>
                </a:cxn>
                <a:cxn ang="0">
                  <a:pos x="0" y="14"/>
                </a:cxn>
                <a:cxn ang="0">
                  <a:pos x="3" y="7"/>
                </a:cxn>
                <a:cxn ang="0">
                  <a:pos x="7" y="2"/>
                </a:cxn>
                <a:cxn ang="0">
                  <a:pos x="12" y="0"/>
                </a:cxn>
                <a:cxn ang="0">
                  <a:pos x="13" y="1"/>
                </a:cxn>
                <a:cxn ang="0">
                  <a:pos x="15" y="4"/>
                </a:cxn>
                <a:cxn ang="0">
                  <a:pos x="19" y="10"/>
                </a:cxn>
                <a:cxn ang="0">
                  <a:pos x="21" y="14"/>
                </a:cxn>
                <a:cxn ang="0">
                  <a:pos x="14" y="22"/>
                </a:cxn>
                <a:cxn ang="0">
                  <a:pos x="15" y="26"/>
                </a:cxn>
                <a:cxn ang="0">
                  <a:pos x="32" y="42"/>
                </a:cxn>
                <a:cxn ang="0">
                  <a:pos x="35" y="44"/>
                </a:cxn>
                <a:cxn ang="0">
                  <a:pos x="43" y="36"/>
                </a:cxn>
                <a:cxn ang="0">
                  <a:pos x="47" y="38"/>
                </a:cxn>
                <a:cxn ang="0">
                  <a:pos x="54" y="42"/>
                </a:cxn>
                <a:cxn ang="0">
                  <a:pos x="57" y="44"/>
                </a:cxn>
                <a:cxn ang="0">
                  <a:pos x="57" y="45"/>
                </a:cxn>
                <a:cxn ang="0">
                  <a:pos x="56" y="51"/>
                </a:cxn>
              </a:cxnLst>
              <a:rect l="0" t="0" r="r" b="b"/>
              <a:pathLst>
                <a:path w="57" h="57">
                  <a:moveTo>
                    <a:pt x="56" y="51"/>
                  </a:moveTo>
                  <a:cubicBezTo>
                    <a:pt x="55" y="53"/>
                    <a:pt x="53" y="54"/>
                    <a:pt x="51" y="55"/>
                  </a:cubicBezTo>
                  <a:cubicBezTo>
                    <a:pt x="49" y="56"/>
                    <a:pt x="46" y="57"/>
                    <a:pt x="43" y="57"/>
                  </a:cubicBezTo>
                  <a:cubicBezTo>
                    <a:pt x="40" y="57"/>
                    <a:pt x="36" y="55"/>
                    <a:pt x="33" y="54"/>
                  </a:cubicBezTo>
                  <a:cubicBezTo>
                    <a:pt x="30" y="53"/>
                    <a:pt x="28" y="52"/>
                    <a:pt x="26" y="51"/>
                  </a:cubicBezTo>
                  <a:cubicBezTo>
                    <a:pt x="19" y="47"/>
                    <a:pt x="11" y="38"/>
                    <a:pt x="7" y="32"/>
                  </a:cubicBezTo>
                  <a:cubicBezTo>
                    <a:pt x="5" y="29"/>
                    <a:pt x="4" y="27"/>
                    <a:pt x="3" y="25"/>
                  </a:cubicBezTo>
                  <a:cubicBezTo>
                    <a:pt x="2" y="21"/>
                    <a:pt x="0" y="18"/>
                    <a:pt x="0" y="14"/>
                  </a:cubicBezTo>
                  <a:cubicBezTo>
                    <a:pt x="0" y="11"/>
                    <a:pt x="1" y="9"/>
                    <a:pt x="3" y="7"/>
                  </a:cubicBezTo>
                  <a:cubicBezTo>
                    <a:pt x="4" y="5"/>
                    <a:pt x="5" y="3"/>
                    <a:pt x="7" y="2"/>
                  </a:cubicBezTo>
                  <a:cubicBezTo>
                    <a:pt x="8" y="1"/>
                    <a:pt x="11" y="0"/>
                    <a:pt x="12" y="0"/>
                  </a:cubicBezTo>
                  <a:cubicBezTo>
                    <a:pt x="13" y="0"/>
                    <a:pt x="13" y="0"/>
                    <a:pt x="13" y="1"/>
                  </a:cubicBezTo>
                  <a:cubicBezTo>
                    <a:pt x="14" y="1"/>
                    <a:pt x="15" y="3"/>
                    <a:pt x="15" y="4"/>
                  </a:cubicBezTo>
                  <a:cubicBezTo>
                    <a:pt x="17" y="6"/>
                    <a:pt x="18" y="8"/>
                    <a:pt x="19" y="10"/>
                  </a:cubicBezTo>
                  <a:cubicBezTo>
                    <a:pt x="20" y="12"/>
                    <a:pt x="21" y="13"/>
                    <a:pt x="21" y="14"/>
                  </a:cubicBezTo>
                  <a:cubicBezTo>
                    <a:pt x="21" y="17"/>
                    <a:pt x="14" y="20"/>
                    <a:pt x="14" y="22"/>
                  </a:cubicBezTo>
                  <a:cubicBezTo>
                    <a:pt x="14" y="23"/>
                    <a:pt x="15" y="25"/>
                    <a:pt x="15" y="26"/>
                  </a:cubicBezTo>
                  <a:cubicBezTo>
                    <a:pt x="19" y="33"/>
                    <a:pt x="24" y="38"/>
                    <a:pt x="32" y="42"/>
                  </a:cubicBezTo>
                  <a:cubicBezTo>
                    <a:pt x="33" y="43"/>
                    <a:pt x="34" y="44"/>
                    <a:pt x="35" y="44"/>
                  </a:cubicBezTo>
                  <a:cubicBezTo>
                    <a:pt x="37" y="44"/>
                    <a:pt x="41" y="36"/>
                    <a:pt x="43" y="36"/>
                  </a:cubicBezTo>
                  <a:cubicBezTo>
                    <a:pt x="45" y="36"/>
                    <a:pt x="46" y="38"/>
                    <a:pt x="47" y="38"/>
                  </a:cubicBezTo>
                  <a:cubicBezTo>
                    <a:pt x="49" y="40"/>
                    <a:pt x="52" y="41"/>
                    <a:pt x="54" y="42"/>
                  </a:cubicBezTo>
                  <a:cubicBezTo>
                    <a:pt x="55" y="43"/>
                    <a:pt x="57" y="43"/>
                    <a:pt x="57" y="44"/>
                  </a:cubicBezTo>
                  <a:cubicBezTo>
                    <a:pt x="57" y="45"/>
                    <a:pt x="57" y="45"/>
                    <a:pt x="57" y="45"/>
                  </a:cubicBezTo>
                  <a:cubicBezTo>
                    <a:pt x="57" y="47"/>
                    <a:pt x="56" y="49"/>
                    <a:pt x="56" y="51"/>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grpSp>
      <p:sp>
        <p:nvSpPr>
          <p:cNvPr id="10" name="TextBox 9"/>
          <p:cNvSpPr txBox="1"/>
          <p:nvPr/>
        </p:nvSpPr>
        <p:spPr>
          <a:xfrm>
            <a:off x="8855514" y="3965724"/>
            <a:ext cx="3375661" cy="1000980"/>
          </a:xfrm>
          <a:prstGeom prst="rect">
            <a:avLst/>
          </a:prstGeom>
          <a:noFill/>
        </p:spPr>
        <p:txBody>
          <a:bodyPr wrap="square" rtlCol="0">
            <a:spAutoFit/>
          </a:bodyPr>
          <a:lstStyle/>
          <a:p>
            <a:r>
              <a:rPr lang="en-US" sz="1685" b="1" dirty="0">
                <a:solidFill>
                  <a:schemeClr val="accent2"/>
                </a:solidFill>
                <a:latin typeface="印品黑体" panose="00000500000000000000" pitchFamily="2" charset="-122"/>
              </a:rPr>
              <a:t>Title Goes Here</a:t>
            </a:r>
            <a:endParaRPr lang="en-US" sz="1685" dirty="0">
              <a:solidFill>
                <a:schemeClr val="accent2"/>
              </a:solidFill>
              <a:latin typeface="印品黑体" panose="00000500000000000000" pitchFamily="2" charset="-122"/>
            </a:endParaRPr>
          </a:p>
          <a:p>
            <a:r>
              <a:rPr lang="en-US" sz="1405" dirty="0">
                <a:solidFill>
                  <a:schemeClr val="tx1">
                    <a:lumMod val="50000"/>
                    <a:lumOff val="50000"/>
                  </a:schemeClr>
                </a:solidFill>
                <a:latin typeface="印品黑体" panose="00000500000000000000" pitchFamily="2" charset="-122"/>
              </a:rPr>
              <a:t>There are many variations of passages of lorem ipsum available, but the majority have suffered</a:t>
            </a:r>
            <a:endParaRPr lang="en-US" sz="1405" dirty="0">
              <a:solidFill>
                <a:schemeClr val="tx1">
                  <a:lumMod val="65000"/>
                  <a:lumOff val="35000"/>
                </a:schemeClr>
              </a:solidFill>
              <a:latin typeface="印品黑体" panose="00000500000000000000" pitchFamily="2" charset="-122"/>
            </a:endParaRPr>
          </a:p>
        </p:txBody>
      </p:sp>
      <p:grpSp>
        <p:nvGrpSpPr>
          <p:cNvPr id="11" name="Group 43"/>
          <p:cNvGrpSpPr/>
          <p:nvPr/>
        </p:nvGrpSpPr>
        <p:grpSpPr>
          <a:xfrm>
            <a:off x="8115689" y="4148119"/>
            <a:ext cx="693763" cy="673901"/>
            <a:chOff x="5205677" y="1966548"/>
            <a:chExt cx="493370" cy="479245"/>
          </a:xfrm>
        </p:grpSpPr>
        <p:sp>
          <p:nvSpPr>
            <p:cNvPr id="12" name="Rounded Rectangle 11"/>
            <p:cNvSpPr/>
            <p:nvPr/>
          </p:nvSpPr>
          <p:spPr>
            <a:xfrm>
              <a:off x="5205677" y="1966548"/>
              <a:ext cx="493370" cy="479245"/>
            </a:xfrm>
            <a:prstGeom prst="roundRect">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印品黑体" panose="00000500000000000000" pitchFamily="2" charset="-122"/>
              </a:endParaRPr>
            </a:p>
          </p:txBody>
        </p:sp>
        <p:sp>
          <p:nvSpPr>
            <p:cNvPr id="13" name="Freeform 36"/>
            <p:cNvSpPr>
              <a:spLocks noEditPoints="1"/>
            </p:cNvSpPr>
            <p:nvPr/>
          </p:nvSpPr>
          <p:spPr bwMode="auto">
            <a:xfrm>
              <a:off x="5317181" y="2059372"/>
              <a:ext cx="270363" cy="293597"/>
            </a:xfrm>
            <a:custGeom>
              <a:avLst/>
              <a:gdLst/>
              <a:ahLst/>
              <a:cxnLst>
                <a:cxn ang="0">
                  <a:pos x="55" y="64"/>
                </a:cxn>
                <a:cxn ang="0">
                  <a:pos x="0" y="59"/>
                </a:cxn>
                <a:cxn ang="0">
                  <a:pos x="4" y="9"/>
                </a:cxn>
                <a:cxn ang="0">
                  <a:pos x="9" y="5"/>
                </a:cxn>
                <a:cxn ang="0">
                  <a:pos x="17" y="0"/>
                </a:cxn>
                <a:cxn ang="0">
                  <a:pos x="23" y="9"/>
                </a:cxn>
                <a:cxn ang="0">
                  <a:pos x="36" y="5"/>
                </a:cxn>
                <a:cxn ang="0">
                  <a:pos x="44" y="0"/>
                </a:cxn>
                <a:cxn ang="0">
                  <a:pos x="50" y="9"/>
                </a:cxn>
                <a:cxn ang="0">
                  <a:pos x="59" y="13"/>
                </a:cxn>
                <a:cxn ang="0">
                  <a:pos x="15" y="33"/>
                </a:cxn>
                <a:cxn ang="0">
                  <a:pos x="4" y="23"/>
                </a:cxn>
                <a:cxn ang="0">
                  <a:pos x="15" y="33"/>
                </a:cxn>
                <a:cxn ang="0">
                  <a:pos x="15" y="35"/>
                </a:cxn>
                <a:cxn ang="0">
                  <a:pos x="4" y="47"/>
                </a:cxn>
                <a:cxn ang="0">
                  <a:pos x="15" y="59"/>
                </a:cxn>
                <a:cxn ang="0">
                  <a:pos x="4" y="49"/>
                </a:cxn>
                <a:cxn ang="0">
                  <a:pos x="15" y="59"/>
                </a:cxn>
                <a:cxn ang="0">
                  <a:pos x="17" y="4"/>
                </a:cxn>
                <a:cxn ang="0">
                  <a:pos x="13" y="5"/>
                </a:cxn>
                <a:cxn ang="0">
                  <a:pos x="15" y="17"/>
                </a:cxn>
                <a:cxn ang="0">
                  <a:pos x="18" y="16"/>
                </a:cxn>
                <a:cxn ang="0">
                  <a:pos x="28" y="33"/>
                </a:cxn>
                <a:cxn ang="0">
                  <a:pos x="17" y="23"/>
                </a:cxn>
                <a:cxn ang="0">
                  <a:pos x="28" y="33"/>
                </a:cxn>
                <a:cxn ang="0">
                  <a:pos x="28" y="35"/>
                </a:cxn>
                <a:cxn ang="0">
                  <a:pos x="17" y="47"/>
                </a:cxn>
                <a:cxn ang="0">
                  <a:pos x="28" y="59"/>
                </a:cxn>
                <a:cxn ang="0">
                  <a:pos x="17" y="49"/>
                </a:cxn>
                <a:cxn ang="0">
                  <a:pos x="28" y="59"/>
                </a:cxn>
                <a:cxn ang="0">
                  <a:pos x="42" y="23"/>
                </a:cxn>
                <a:cxn ang="0">
                  <a:pos x="31" y="33"/>
                </a:cxn>
                <a:cxn ang="0">
                  <a:pos x="42" y="47"/>
                </a:cxn>
                <a:cxn ang="0">
                  <a:pos x="31" y="35"/>
                </a:cxn>
                <a:cxn ang="0">
                  <a:pos x="42" y="47"/>
                </a:cxn>
                <a:cxn ang="0">
                  <a:pos x="42" y="49"/>
                </a:cxn>
                <a:cxn ang="0">
                  <a:pos x="31" y="59"/>
                </a:cxn>
                <a:cxn ang="0">
                  <a:pos x="45" y="5"/>
                </a:cxn>
                <a:cxn ang="0">
                  <a:pos x="42" y="4"/>
                </a:cxn>
                <a:cxn ang="0">
                  <a:pos x="41" y="16"/>
                </a:cxn>
                <a:cxn ang="0">
                  <a:pos x="44" y="17"/>
                </a:cxn>
                <a:cxn ang="0">
                  <a:pos x="45" y="5"/>
                </a:cxn>
                <a:cxn ang="0">
                  <a:pos x="55" y="23"/>
                </a:cxn>
                <a:cxn ang="0">
                  <a:pos x="44" y="33"/>
                </a:cxn>
                <a:cxn ang="0">
                  <a:pos x="55" y="47"/>
                </a:cxn>
                <a:cxn ang="0">
                  <a:pos x="44" y="35"/>
                </a:cxn>
                <a:cxn ang="0">
                  <a:pos x="55" y="47"/>
                </a:cxn>
                <a:cxn ang="0">
                  <a:pos x="55" y="49"/>
                </a:cxn>
                <a:cxn ang="0">
                  <a:pos x="44" y="59"/>
                </a:cxn>
              </a:cxnLst>
              <a:rect l="0" t="0" r="r" b="b"/>
              <a:pathLst>
                <a:path w="59" h="64">
                  <a:moveTo>
                    <a:pt x="59" y="59"/>
                  </a:moveTo>
                  <a:cubicBezTo>
                    <a:pt x="59" y="62"/>
                    <a:pt x="57" y="64"/>
                    <a:pt x="55" y="64"/>
                  </a:cubicBezTo>
                  <a:cubicBezTo>
                    <a:pt x="4" y="64"/>
                    <a:pt x="4" y="64"/>
                    <a:pt x="4" y="64"/>
                  </a:cubicBezTo>
                  <a:cubicBezTo>
                    <a:pt x="2" y="64"/>
                    <a:pt x="0" y="62"/>
                    <a:pt x="0" y="59"/>
                  </a:cubicBezTo>
                  <a:cubicBezTo>
                    <a:pt x="0" y="13"/>
                    <a:pt x="0" y="13"/>
                    <a:pt x="0" y="13"/>
                  </a:cubicBezTo>
                  <a:cubicBezTo>
                    <a:pt x="0" y="11"/>
                    <a:pt x="2" y="9"/>
                    <a:pt x="4" y="9"/>
                  </a:cubicBezTo>
                  <a:cubicBezTo>
                    <a:pt x="9" y="9"/>
                    <a:pt x="9" y="9"/>
                    <a:pt x="9" y="9"/>
                  </a:cubicBezTo>
                  <a:cubicBezTo>
                    <a:pt x="9" y="5"/>
                    <a:pt x="9" y="5"/>
                    <a:pt x="9" y="5"/>
                  </a:cubicBezTo>
                  <a:cubicBezTo>
                    <a:pt x="9" y="2"/>
                    <a:pt x="11" y="0"/>
                    <a:pt x="15" y="0"/>
                  </a:cubicBezTo>
                  <a:cubicBezTo>
                    <a:pt x="17" y="0"/>
                    <a:pt x="17" y="0"/>
                    <a:pt x="17" y="0"/>
                  </a:cubicBezTo>
                  <a:cubicBezTo>
                    <a:pt x="20" y="0"/>
                    <a:pt x="23" y="2"/>
                    <a:pt x="23" y="5"/>
                  </a:cubicBezTo>
                  <a:cubicBezTo>
                    <a:pt x="23" y="9"/>
                    <a:pt x="23" y="9"/>
                    <a:pt x="23" y="9"/>
                  </a:cubicBezTo>
                  <a:cubicBezTo>
                    <a:pt x="36" y="9"/>
                    <a:pt x="36" y="9"/>
                    <a:pt x="36" y="9"/>
                  </a:cubicBezTo>
                  <a:cubicBezTo>
                    <a:pt x="36" y="5"/>
                    <a:pt x="36" y="5"/>
                    <a:pt x="36" y="5"/>
                  </a:cubicBezTo>
                  <a:cubicBezTo>
                    <a:pt x="36" y="2"/>
                    <a:pt x="39" y="0"/>
                    <a:pt x="42" y="0"/>
                  </a:cubicBezTo>
                  <a:cubicBezTo>
                    <a:pt x="44" y="0"/>
                    <a:pt x="44" y="0"/>
                    <a:pt x="44" y="0"/>
                  </a:cubicBezTo>
                  <a:cubicBezTo>
                    <a:pt x="47" y="0"/>
                    <a:pt x="50" y="2"/>
                    <a:pt x="50" y="5"/>
                  </a:cubicBezTo>
                  <a:cubicBezTo>
                    <a:pt x="50" y="9"/>
                    <a:pt x="50" y="9"/>
                    <a:pt x="50" y="9"/>
                  </a:cubicBezTo>
                  <a:cubicBezTo>
                    <a:pt x="55" y="9"/>
                    <a:pt x="55" y="9"/>
                    <a:pt x="55" y="9"/>
                  </a:cubicBezTo>
                  <a:cubicBezTo>
                    <a:pt x="57" y="9"/>
                    <a:pt x="59" y="11"/>
                    <a:pt x="59" y="13"/>
                  </a:cubicBezTo>
                  <a:lnTo>
                    <a:pt x="59" y="59"/>
                  </a:lnTo>
                  <a:close/>
                  <a:moveTo>
                    <a:pt x="15" y="33"/>
                  </a:moveTo>
                  <a:cubicBezTo>
                    <a:pt x="15" y="23"/>
                    <a:pt x="15" y="23"/>
                    <a:pt x="15" y="23"/>
                  </a:cubicBezTo>
                  <a:cubicBezTo>
                    <a:pt x="4" y="23"/>
                    <a:pt x="4" y="23"/>
                    <a:pt x="4" y="23"/>
                  </a:cubicBezTo>
                  <a:cubicBezTo>
                    <a:pt x="4" y="33"/>
                    <a:pt x="4" y="33"/>
                    <a:pt x="4" y="33"/>
                  </a:cubicBezTo>
                  <a:lnTo>
                    <a:pt x="15" y="33"/>
                  </a:lnTo>
                  <a:close/>
                  <a:moveTo>
                    <a:pt x="15" y="47"/>
                  </a:moveTo>
                  <a:cubicBezTo>
                    <a:pt x="15" y="35"/>
                    <a:pt x="15" y="35"/>
                    <a:pt x="15" y="35"/>
                  </a:cubicBezTo>
                  <a:cubicBezTo>
                    <a:pt x="4" y="35"/>
                    <a:pt x="4" y="35"/>
                    <a:pt x="4" y="35"/>
                  </a:cubicBezTo>
                  <a:cubicBezTo>
                    <a:pt x="4" y="47"/>
                    <a:pt x="4" y="47"/>
                    <a:pt x="4" y="47"/>
                  </a:cubicBezTo>
                  <a:lnTo>
                    <a:pt x="15" y="47"/>
                  </a:lnTo>
                  <a:close/>
                  <a:moveTo>
                    <a:pt x="15" y="59"/>
                  </a:moveTo>
                  <a:cubicBezTo>
                    <a:pt x="15" y="49"/>
                    <a:pt x="15" y="49"/>
                    <a:pt x="15" y="49"/>
                  </a:cubicBezTo>
                  <a:cubicBezTo>
                    <a:pt x="4" y="49"/>
                    <a:pt x="4" y="49"/>
                    <a:pt x="4" y="49"/>
                  </a:cubicBezTo>
                  <a:cubicBezTo>
                    <a:pt x="4" y="59"/>
                    <a:pt x="4" y="59"/>
                    <a:pt x="4" y="59"/>
                  </a:cubicBezTo>
                  <a:lnTo>
                    <a:pt x="15" y="59"/>
                  </a:lnTo>
                  <a:close/>
                  <a:moveTo>
                    <a:pt x="18" y="5"/>
                  </a:moveTo>
                  <a:cubicBezTo>
                    <a:pt x="18" y="5"/>
                    <a:pt x="18" y="4"/>
                    <a:pt x="17" y="4"/>
                  </a:cubicBezTo>
                  <a:cubicBezTo>
                    <a:pt x="15" y="4"/>
                    <a:pt x="15" y="4"/>
                    <a:pt x="15" y="4"/>
                  </a:cubicBezTo>
                  <a:cubicBezTo>
                    <a:pt x="14" y="4"/>
                    <a:pt x="13" y="5"/>
                    <a:pt x="13" y="5"/>
                  </a:cubicBezTo>
                  <a:cubicBezTo>
                    <a:pt x="13" y="16"/>
                    <a:pt x="13" y="16"/>
                    <a:pt x="13" y="16"/>
                  </a:cubicBezTo>
                  <a:cubicBezTo>
                    <a:pt x="13" y="16"/>
                    <a:pt x="14" y="17"/>
                    <a:pt x="15" y="17"/>
                  </a:cubicBezTo>
                  <a:cubicBezTo>
                    <a:pt x="17" y="17"/>
                    <a:pt x="17" y="17"/>
                    <a:pt x="17" y="17"/>
                  </a:cubicBezTo>
                  <a:cubicBezTo>
                    <a:pt x="18" y="17"/>
                    <a:pt x="18" y="16"/>
                    <a:pt x="18" y="16"/>
                  </a:cubicBezTo>
                  <a:lnTo>
                    <a:pt x="18" y="5"/>
                  </a:lnTo>
                  <a:close/>
                  <a:moveTo>
                    <a:pt x="28" y="33"/>
                  </a:moveTo>
                  <a:cubicBezTo>
                    <a:pt x="28" y="23"/>
                    <a:pt x="28" y="23"/>
                    <a:pt x="28" y="23"/>
                  </a:cubicBezTo>
                  <a:cubicBezTo>
                    <a:pt x="17" y="23"/>
                    <a:pt x="17" y="23"/>
                    <a:pt x="17" y="23"/>
                  </a:cubicBezTo>
                  <a:cubicBezTo>
                    <a:pt x="17" y="33"/>
                    <a:pt x="17" y="33"/>
                    <a:pt x="17" y="33"/>
                  </a:cubicBezTo>
                  <a:lnTo>
                    <a:pt x="28" y="33"/>
                  </a:lnTo>
                  <a:close/>
                  <a:moveTo>
                    <a:pt x="28" y="47"/>
                  </a:moveTo>
                  <a:cubicBezTo>
                    <a:pt x="28" y="35"/>
                    <a:pt x="28" y="35"/>
                    <a:pt x="28" y="35"/>
                  </a:cubicBezTo>
                  <a:cubicBezTo>
                    <a:pt x="17" y="35"/>
                    <a:pt x="17" y="35"/>
                    <a:pt x="17" y="35"/>
                  </a:cubicBezTo>
                  <a:cubicBezTo>
                    <a:pt x="17" y="47"/>
                    <a:pt x="17" y="47"/>
                    <a:pt x="17" y="47"/>
                  </a:cubicBezTo>
                  <a:lnTo>
                    <a:pt x="28" y="47"/>
                  </a:lnTo>
                  <a:close/>
                  <a:moveTo>
                    <a:pt x="28" y="59"/>
                  </a:moveTo>
                  <a:cubicBezTo>
                    <a:pt x="28" y="49"/>
                    <a:pt x="28" y="49"/>
                    <a:pt x="28" y="49"/>
                  </a:cubicBezTo>
                  <a:cubicBezTo>
                    <a:pt x="17" y="49"/>
                    <a:pt x="17" y="49"/>
                    <a:pt x="17" y="49"/>
                  </a:cubicBezTo>
                  <a:cubicBezTo>
                    <a:pt x="17" y="59"/>
                    <a:pt x="17" y="59"/>
                    <a:pt x="17" y="59"/>
                  </a:cubicBezTo>
                  <a:lnTo>
                    <a:pt x="28" y="59"/>
                  </a:lnTo>
                  <a:close/>
                  <a:moveTo>
                    <a:pt x="42" y="33"/>
                  </a:moveTo>
                  <a:cubicBezTo>
                    <a:pt x="42" y="23"/>
                    <a:pt x="42" y="23"/>
                    <a:pt x="42" y="23"/>
                  </a:cubicBezTo>
                  <a:cubicBezTo>
                    <a:pt x="31" y="23"/>
                    <a:pt x="31" y="23"/>
                    <a:pt x="31" y="23"/>
                  </a:cubicBezTo>
                  <a:cubicBezTo>
                    <a:pt x="31" y="33"/>
                    <a:pt x="31" y="33"/>
                    <a:pt x="31" y="33"/>
                  </a:cubicBezTo>
                  <a:lnTo>
                    <a:pt x="42" y="33"/>
                  </a:lnTo>
                  <a:close/>
                  <a:moveTo>
                    <a:pt x="42" y="47"/>
                  </a:moveTo>
                  <a:cubicBezTo>
                    <a:pt x="42" y="35"/>
                    <a:pt x="42" y="35"/>
                    <a:pt x="42" y="35"/>
                  </a:cubicBezTo>
                  <a:cubicBezTo>
                    <a:pt x="31" y="35"/>
                    <a:pt x="31" y="35"/>
                    <a:pt x="31" y="35"/>
                  </a:cubicBezTo>
                  <a:cubicBezTo>
                    <a:pt x="31" y="47"/>
                    <a:pt x="31" y="47"/>
                    <a:pt x="31" y="47"/>
                  </a:cubicBezTo>
                  <a:lnTo>
                    <a:pt x="42" y="47"/>
                  </a:lnTo>
                  <a:close/>
                  <a:moveTo>
                    <a:pt x="42" y="59"/>
                  </a:moveTo>
                  <a:cubicBezTo>
                    <a:pt x="42" y="49"/>
                    <a:pt x="42" y="49"/>
                    <a:pt x="42" y="49"/>
                  </a:cubicBezTo>
                  <a:cubicBezTo>
                    <a:pt x="31" y="49"/>
                    <a:pt x="31" y="49"/>
                    <a:pt x="31" y="49"/>
                  </a:cubicBezTo>
                  <a:cubicBezTo>
                    <a:pt x="31" y="59"/>
                    <a:pt x="31" y="59"/>
                    <a:pt x="31" y="59"/>
                  </a:cubicBezTo>
                  <a:lnTo>
                    <a:pt x="42" y="59"/>
                  </a:lnTo>
                  <a:close/>
                  <a:moveTo>
                    <a:pt x="45" y="5"/>
                  </a:moveTo>
                  <a:cubicBezTo>
                    <a:pt x="45" y="5"/>
                    <a:pt x="45" y="4"/>
                    <a:pt x="44" y="4"/>
                  </a:cubicBezTo>
                  <a:cubicBezTo>
                    <a:pt x="42" y="4"/>
                    <a:pt x="42" y="4"/>
                    <a:pt x="42" y="4"/>
                  </a:cubicBezTo>
                  <a:cubicBezTo>
                    <a:pt x="41" y="4"/>
                    <a:pt x="41" y="5"/>
                    <a:pt x="41" y="5"/>
                  </a:cubicBezTo>
                  <a:cubicBezTo>
                    <a:pt x="41" y="16"/>
                    <a:pt x="41" y="16"/>
                    <a:pt x="41" y="16"/>
                  </a:cubicBezTo>
                  <a:cubicBezTo>
                    <a:pt x="41" y="16"/>
                    <a:pt x="41" y="17"/>
                    <a:pt x="42" y="17"/>
                  </a:cubicBezTo>
                  <a:cubicBezTo>
                    <a:pt x="44" y="17"/>
                    <a:pt x="44" y="17"/>
                    <a:pt x="44" y="17"/>
                  </a:cubicBezTo>
                  <a:cubicBezTo>
                    <a:pt x="45" y="17"/>
                    <a:pt x="45" y="16"/>
                    <a:pt x="45" y="16"/>
                  </a:cubicBezTo>
                  <a:lnTo>
                    <a:pt x="45" y="5"/>
                  </a:lnTo>
                  <a:close/>
                  <a:moveTo>
                    <a:pt x="55" y="33"/>
                  </a:moveTo>
                  <a:cubicBezTo>
                    <a:pt x="55" y="23"/>
                    <a:pt x="55" y="23"/>
                    <a:pt x="55" y="23"/>
                  </a:cubicBezTo>
                  <a:cubicBezTo>
                    <a:pt x="44" y="23"/>
                    <a:pt x="44" y="23"/>
                    <a:pt x="44" y="23"/>
                  </a:cubicBezTo>
                  <a:cubicBezTo>
                    <a:pt x="44" y="33"/>
                    <a:pt x="44" y="33"/>
                    <a:pt x="44" y="33"/>
                  </a:cubicBezTo>
                  <a:lnTo>
                    <a:pt x="55" y="33"/>
                  </a:lnTo>
                  <a:close/>
                  <a:moveTo>
                    <a:pt x="55" y="47"/>
                  </a:moveTo>
                  <a:cubicBezTo>
                    <a:pt x="55" y="35"/>
                    <a:pt x="55" y="35"/>
                    <a:pt x="55" y="35"/>
                  </a:cubicBezTo>
                  <a:cubicBezTo>
                    <a:pt x="44" y="35"/>
                    <a:pt x="44" y="35"/>
                    <a:pt x="44" y="35"/>
                  </a:cubicBezTo>
                  <a:cubicBezTo>
                    <a:pt x="44" y="47"/>
                    <a:pt x="44" y="47"/>
                    <a:pt x="44" y="47"/>
                  </a:cubicBezTo>
                  <a:lnTo>
                    <a:pt x="55" y="47"/>
                  </a:lnTo>
                  <a:close/>
                  <a:moveTo>
                    <a:pt x="55" y="59"/>
                  </a:moveTo>
                  <a:cubicBezTo>
                    <a:pt x="55" y="49"/>
                    <a:pt x="55" y="49"/>
                    <a:pt x="55" y="49"/>
                  </a:cubicBezTo>
                  <a:cubicBezTo>
                    <a:pt x="44" y="49"/>
                    <a:pt x="44" y="49"/>
                    <a:pt x="44" y="49"/>
                  </a:cubicBezTo>
                  <a:cubicBezTo>
                    <a:pt x="44" y="59"/>
                    <a:pt x="44" y="59"/>
                    <a:pt x="44" y="59"/>
                  </a:cubicBezTo>
                  <a:lnTo>
                    <a:pt x="55" y="59"/>
                  </a:ln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grpSp>
      <p:sp>
        <p:nvSpPr>
          <p:cNvPr id="14" name="TextBox 13"/>
          <p:cNvSpPr txBox="1"/>
          <p:nvPr/>
        </p:nvSpPr>
        <p:spPr>
          <a:xfrm>
            <a:off x="8855514" y="5567172"/>
            <a:ext cx="3375661" cy="1000980"/>
          </a:xfrm>
          <a:prstGeom prst="rect">
            <a:avLst/>
          </a:prstGeom>
          <a:noFill/>
        </p:spPr>
        <p:txBody>
          <a:bodyPr wrap="square" rtlCol="0">
            <a:spAutoFit/>
          </a:bodyPr>
          <a:lstStyle/>
          <a:p>
            <a:r>
              <a:rPr lang="en-US" sz="1685" b="1" dirty="0">
                <a:solidFill>
                  <a:schemeClr val="bg1">
                    <a:lumMod val="50000"/>
                  </a:schemeClr>
                </a:solidFill>
                <a:latin typeface="印品黑体" panose="00000500000000000000" pitchFamily="2" charset="-122"/>
              </a:rPr>
              <a:t>Title Goes Here</a:t>
            </a:r>
            <a:endParaRPr lang="en-US" sz="1685" dirty="0">
              <a:solidFill>
                <a:schemeClr val="bg1">
                  <a:lumMod val="50000"/>
                </a:schemeClr>
              </a:solidFill>
              <a:latin typeface="印品黑体" panose="00000500000000000000" pitchFamily="2" charset="-122"/>
            </a:endParaRPr>
          </a:p>
          <a:p>
            <a:r>
              <a:rPr lang="en-US" sz="1405" dirty="0">
                <a:solidFill>
                  <a:schemeClr val="tx1">
                    <a:lumMod val="50000"/>
                    <a:lumOff val="50000"/>
                  </a:schemeClr>
                </a:solidFill>
                <a:latin typeface="印品黑体" panose="00000500000000000000" pitchFamily="2" charset="-122"/>
              </a:rPr>
              <a:t>There are many variations of passages of lorem ipsum available, but the majority have suffered</a:t>
            </a:r>
            <a:endParaRPr lang="en-US" sz="1405" dirty="0">
              <a:solidFill>
                <a:schemeClr val="tx1">
                  <a:lumMod val="65000"/>
                  <a:lumOff val="35000"/>
                </a:schemeClr>
              </a:solidFill>
              <a:latin typeface="印品黑体" panose="00000500000000000000" pitchFamily="2" charset="-122"/>
            </a:endParaRPr>
          </a:p>
        </p:txBody>
      </p:sp>
      <p:grpSp>
        <p:nvGrpSpPr>
          <p:cNvPr id="15" name="Group 52"/>
          <p:cNvGrpSpPr/>
          <p:nvPr/>
        </p:nvGrpSpPr>
        <p:grpSpPr>
          <a:xfrm>
            <a:off x="8115689" y="5749567"/>
            <a:ext cx="693763" cy="673901"/>
            <a:chOff x="5205677" y="2623268"/>
            <a:chExt cx="493370" cy="479245"/>
          </a:xfrm>
        </p:grpSpPr>
        <p:sp>
          <p:nvSpPr>
            <p:cNvPr id="16" name="Rounded Rectangle 15"/>
            <p:cNvSpPr/>
            <p:nvPr/>
          </p:nvSpPr>
          <p:spPr>
            <a:xfrm>
              <a:off x="5205677" y="2623268"/>
              <a:ext cx="493370" cy="479245"/>
            </a:xfrm>
            <a:prstGeom prst="roundRect">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印品黑体" panose="00000500000000000000" pitchFamily="2" charset="-122"/>
              </a:endParaRPr>
            </a:p>
          </p:txBody>
        </p:sp>
        <p:sp>
          <p:nvSpPr>
            <p:cNvPr id="17" name="Freeform 13"/>
            <p:cNvSpPr>
              <a:spLocks noEditPoints="1"/>
            </p:cNvSpPr>
            <p:nvPr/>
          </p:nvSpPr>
          <p:spPr bwMode="auto">
            <a:xfrm>
              <a:off x="5301275" y="2711803"/>
              <a:ext cx="302175" cy="302175"/>
            </a:xfrm>
            <a:custGeom>
              <a:avLst/>
              <a:gdLst/>
              <a:ahLst/>
              <a:cxnLst>
                <a:cxn ang="0">
                  <a:pos x="60" y="40"/>
                </a:cxn>
                <a:cxn ang="0">
                  <a:pos x="40" y="60"/>
                </a:cxn>
                <a:cxn ang="0">
                  <a:pos x="36" y="61"/>
                </a:cxn>
                <a:cxn ang="0">
                  <a:pos x="33" y="60"/>
                </a:cxn>
                <a:cxn ang="0">
                  <a:pos x="4" y="31"/>
                </a:cxn>
                <a:cxn ang="0">
                  <a:pos x="0" y="22"/>
                </a:cxn>
                <a:cxn ang="0">
                  <a:pos x="0" y="6"/>
                </a:cxn>
                <a:cxn ang="0">
                  <a:pos x="6" y="0"/>
                </a:cxn>
                <a:cxn ang="0">
                  <a:pos x="22" y="0"/>
                </a:cxn>
                <a:cxn ang="0">
                  <a:pos x="31" y="4"/>
                </a:cxn>
                <a:cxn ang="0">
                  <a:pos x="60" y="33"/>
                </a:cxn>
                <a:cxn ang="0">
                  <a:pos x="61" y="36"/>
                </a:cxn>
                <a:cxn ang="0">
                  <a:pos x="60" y="40"/>
                </a:cxn>
                <a:cxn ang="0">
                  <a:pos x="13" y="8"/>
                </a:cxn>
                <a:cxn ang="0">
                  <a:pos x="8" y="13"/>
                </a:cxn>
                <a:cxn ang="0">
                  <a:pos x="13" y="18"/>
                </a:cxn>
                <a:cxn ang="0">
                  <a:pos x="18" y="13"/>
                </a:cxn>
                <a:cxn ang="0">
                  <a:pos x="13" y="8"/>
                </a:cxn>
              </a:cxnLst>
              <a:rect l="0" t="0" r="r" b="b"/>
              <a:pathLst>
                <a:path w="61" h="61">
                  <a:moveTo>
                    <a:pt x="60" y="40"/>
                  </a:moveTo>
                  <a:cubicBezTo>
                    <a:pt x="40" y="60"/>
                    <a:pt x="40" y="60"/>
                    <a:pt x="40" y="60"/>
                  </a:cubicBezTo>
                  <a:cubicBezTo>
                    <a:pt x="39" y="61"/>
                    <a:pt x="38" y="61"/>
                    <a:pt x="36" y="61"/>
                  </a:cubicBezTo>
                  <a:cubicBezTo>
                    <a:pt x="35" y="61"/>
                    <a:pt x="34" y="61"/>
                    <a:pt x="33" y="60"/>
                  </a:cubicBezTo>
                  <a:cubicBezTo>
                    <a:pt x="4" y="31"/>
                    <a:pt x="4" y="31"/>
                    <a:pt x="4" y="31"/>
                  </a:cubicBezTo>
                  <a:cubicBezTo>
                    <a:pt x="2" y="29"/>
                    <a:pt x="0" y="25"/>
                    <a:pt x="0" y="22"/>
                  </a:cubicBezTo>
                  <a:cubicBezTo>
                    <a:pt x="0" y="6"/>
                    <a:pt x="0" y="6"/>
                    <a:pt x="0" y="6"/>
                  </a:cubicBezTo>
                  <a:cubicBezTo>
                    <a:pt x="0" y="3"/>
                    <a:pt x="3" y="0"/>
                    <a:pt x="6" y="0"/>
                  </a:cubicBezTo>
                  <a:cubicBezTo>
                    <a:pt x="22" y="0"/>
                    <a:pt x="22" y="0"/>
                    <a:pt x="22" y="0"/>
                  </a:cubicBezTo>
                  <a:cubicBezTo>
                    <a:pt x="25" y="0"/>
                    <a:pt x="29" y="2"/>
                    <a:pt x="31" y="4"/>
                  </a:cubicBezTo>
                  <a:cubicBezTo>
                    <a:pt x="60" y="33"/>
                    <a:pt x="60" y="33"/>
                    <a:pt x="60" y="33"/>
                  </a:cubicBezTo>
                  <a:cubicBezTo>
                    <a:pt x="61" y="34"/>
                    <a:pt x="61" y="35"/>
                    <a:pt x="61" y="36"/>
                  </a:cubicBezTo>
                  <a:cubicBezTo>
                    <a:pt x="61" y="38"/>
                    <a:pt x="61" y="39"/>
                    <a:pt x="60" y="40"/>
                  </a:cubicBezTo>
                  <a:close/>
                  <a:moveTo>
                    <a:pt x="13" y="8"/>
                  </a:moveTo>
                  <a:cubicBezTo>
                    <a:pt x="10" y="8"/>
                    <a:pt x="8" y="10"/>
                    <a:pt x="8" y="13"/>
                  </a:cubicBezTo>
                  <a:cubicBezTo>
                    <a:pt x="8" y="16"/>
                    <a:pt x="10" y="18"/>
                    <a:pt x="13" y="18"/>
                  </a:cubicBezTo>
                  <a:cubicBezTo>
                    <a:pt x="16" y="18"/>
                    <a:pt x="18" y="16"/>
                    <a:pt x="18" y="13"/>
                  </a:cubicBezTo>
                  <a:cubicBezTo>
                    <a:pt x="18" y="10"/>
                    <a:pt x="16" y="8"/>
                    <a:pt x="13" y="8"/>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grpSp>
      <p:sp>
        <p:nvSpPr>
          <p:cNvPr id="20" name="文本框 19">
            <a:extLst>
              <a:ext uri="{FF2B5EF4-FFF2-40B4-BE49-F238E27FC236}">
                <a16:creationId xmlns:a16="http://schemas.microsoft.com/office/drawing/2014/main" id="{9A73C0CA-C6AE-E3FA-571A-2CB4844F46BB}"/>
              </a:ext>
            </a:extLst>
          </p:cNvPr>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p>
        </p:txBody>
      </p:sp>
      <p:sp>
        <p:nvSpPr>
          <p:cNvPr id="21" name="文本框 20">
            <a:extLst>
              <a:ext uri="{FF2B5EF4-FFF2-40B4-BE49-F238E27FC236}">
                <a16:creationId xmlns:a16="http://schemas.microsoft.com/office/drawing/2014/main" id="{67346F1E-F812-30E1-BCC9-E5B16A55B1AA}"/>
              </a:ext>
            </a:extLst>
          </p:cNvPr>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80" name="Picture 79" descr="118-苏州大学-logo.png"/>
          <p:cNvPicPr>
            <a:picLocks noChangeAspect="1"/>
          </p:cNvPicPr>
          <p:nvPr/>
        </p:nvPicPr>
        <p:blipFill>
          <a:blip r:embed="rId6"/>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advTm="2000">
        <p14:gallery dir="l"/>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5">
                                            <p:graphicEl>
                                              <a:chart seriesIdx="-3" categoryIdx="-3" bldStep="gridLegend"/>
                                            </p:graphicEl>
                                          </p:spTgt>
                                        </p:tgtEl>
                                        <p:attrNameLst>
                                          <p:attrName>style.visibility</p:attrName>
                                        </p:attrNameLst>
                                      </p:cBhvr>
                                      <p:to>
                                        <p:strVal val="visible"/>
                                      </p:to>
                                    </p:set>
                                    <p:animEffect transition="in" filter="wipe(down)">
                                      <p:cBhvr>
                                        <p:cTn id="7" dur="500"/>
                                        <p:tgtEl>
                                          <p:spTgt spid="5">
                                            <p:graphicEl>
                                              <a:chart seriesIdx="-3" categoryIdx="-3" bldStep="gridLegend"/>
                                            </p:graphicEl>
                                          </p:spTgt>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
                                            <p:graphicEl>
                                              <a:chart seriesIdx="0" categoryIdx="0" bldStep="ptInSeries"/>
                                            </p:graphicEl>
                                          </p:spTgt>
                                        </p:tgtEl>
                                        <p:attrNameLst>
                                          <p:attrName>style.visibility</p:attrName>
                                        </p:attrNameLst>
                                      </p:cBhvr>
                                      <p:to>
                                        <p:strVal val="visible"/>
                                      </p:to>
                                    </p:set>
                                    <p:animEffect transition="in" filter="wipe(down)">
                                      <p:cBhvr>
                                        <p:cTn id="11" dur="500"/>
                                        <p:tgtEl>
                                          <p:spTgt spid="5">
                                            <p:graphicEl>
                                              <a:chart seriesIdx="0" categoryIdx="0" bldStep="ptInSeries"/>
                                            </p:graphic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5">
                                            <p:graphicEl>
                                              <a:chart seriesIdx="0" categoryIdx="1" bldStep="ptInSeries"/>
                                            </p:graphicEl>
                                          </p:spTgt>
                                        </p:tgtEl>
                                        <p:attrNameLst>
                                          <p:attrName>style.visibility</p:attrName>
                                        </p:attrNameLst>
                                      </p:cBhvr>
                                      <p:to>
                                        <p:strVal val="visible"/>
                                      </p:to>
                                    </p:set>
                                    <p:animEffect transition="in" filter="wipe(down)">
                                      <p:cBhvr>
                                        <p:cTn id="15" dur="500"/>
                                        <p:tgtEl>
                                          <p:spTgt spid="5">
                                            <p:graphicEl>
                                              <a:chart seriesIdx="0" categoryIdx="1" bldStep="ptInSeries"/>
                                            </p:graphicEl>
                                          </p:spTgt>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5">
                                            <p:graphicEl>
                                              <a:chart seriesIdx="0" categoryIdx="2" bldStep="ptInSeries"/>
                                            </p:graphicEl>
                                          </p:spTgt>
                                        </p:tgtEl>
                                        <p:attrNameLst>
                                          <p:attrName>style.visibility</p:attrName>
                                        </p:attrNameLst>
                                      </p:cBhvr>
                                      <p:to>
                                        <p:strVal val="visible"/>
                                      </p:to>
                                    </p:set>
                                    <p:animEffect transition="in" filter="wipe(down)">
                                      <p:cBhvr>
                                        <p:cTn id="19" dur="500"/>
                                        <p:tgtEl>
                                          <p:spTgt spid="5">
                                            <p:graphicEl>
                                              <a:chart seriesIdx="0" categoryIdx="2" bldStep="ptInSeries"/>
                                            </p:graphicEl>
                                          </p:spTgt>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5">
                                            <p:graphicEl>
                                              <a:chart seriesIdx="0" categoryIdx="3" bldStep="ptInSeries"/>
                                            </p:graphicEl>
                                          </p:spTgt>
                                        </p:tgtEl>
                                        <p:attrNameLst>
                                          <p:attrName>style.visibility</p:attrName>
                                        </p:attrNameLst>
                                      </p:cBhvr>
                                      <p:to>
                                        <p:strVal val="visible"/>
                                      </p:to>
                                    </p:set>
                                    <p:animEffect transition="in" filter="wipe(down)">
                                      <p:cBhvr>
                                        <p:cTn id="23" dur="500"/>
                                        <p:tgtEl>
                                          <p:spTgt spid="5">
                                            <p:graphicEl>
                                              <a:chart seriesIdx="0" categoryIdx="3" bldStep="ptInSeries"/>
                                            </p:graphicEl>
                                          </p:spTgt>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5">
                                            <p:graphicEl>
                                              <a:chart seriesIdx="1" categoryIdx="0" bldStep="ptInSeries"/>
                                            </p:graphicEl>
                                          </p:spTgt>
                                        </p:tgtEl>
                                        <p:attrNameLst>
                                          <p:attrName>style.visibility</p:attrName>
                                        </p:attrNameLst>
                                      </p:cBhvr>
                                      <p:to>
                                        <p:strVal val="visible"/>
                                      </p:to>
                                    </p:set>
                                    <p:animEffect transition="in" filter="wipe(down)">
                                      <p:cBhvr>
                                        <p:cTn id="27" dur="500"/>
                                        <p:tgtEl>
                                          <p:spTgt spid="5">
                                            <p:graphicEl>
                                              <a:chart seriesIdx="1" categoryIdx="0" bldStep="ptInSeries"/>
                                            </p:graphicEl>
                                          </p:spTgt>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5">
                                            <p:graphicEl>
                                              <a:chart seriesIdx="1" categoryIdx="1" bldStep="ptInSeries"/>
                                            </p:graphicEl>
                                          </p:spTgt>
                                        </p:tgtEl>
                                        <p:attrNameLst>
                                          <p:attrName>style.visibility</p:attrName>
                                        </p:attrNameLst>
                                      </p:cBhvr>
                                      <p:to>
                                        <p:strVal val="visible"/>
                                      </p:to>
                                    </p:set>
                                    <p:animEffect transition="in" filter="wipe(down)">
                                      <p:cBhvr>
                                        <p:cTn id="31" dur="500"/>
                                        <p:tgtEl>
                                          <p:spTgt spid="5">
                                            <p:graphicEl>
                                              <a:chart seriesIdx="1" categoryIdx="1" bldStep="ptInSeries"/>
                                            </p:graphicEl>
                                          </p:spTgt>
                                        </p:tgtEl>
                                      </p:cBhvr>
                                    </p:animEffect>
                                  </p:childTnLst>
                                </p:cTn>
                              </p:par>
                            </p:childTnLst>
                          </p:cTn>
                        </p:par>
                        <p:par>
                          <p:cTn id="32" fill="hold">
                            <p:stCondLst>
                              <p:cond delay="3500"/>
                            </p:stCondLst>
                            <p:childTnLst>
                              <p:par>
                                <p:cTn id="33" presetID="22" presetClass="entr" presetSubtype="4" fill="hold" grpId="0" nodeType="afterEffect">
                                  <p:stCondLst>
                                    <p:cond delay="0"/>
                                  </p:stCondLst>
                                  <p:childTnLst>
                                    <p:set>
                                      <p:cBhvr>
                                        <p:cTn id="34" dur="1" fill="hold">
                                          <p:stCondLst>
                                            <p:cond delay="0"/>
                                          </p:stCondLst>
                                        </p:cTn>
                                        <p:tgtEl>
                                          <p:spTgt spid="5">
                                            <p:graphicEl>
                                              <a:chart seriesIdx="1" categoryIdx="2" bldStep="ptInSeries"/>
                                            </p:graphicEl>
                                          </p:spTgt>
                                        </p:tgtEl>
                                        <p:attrNameLst>
                                          <p:attrName>style.visibility</p:attrName>
                                        </p:attrNameLst>
                                      </p:cBhvr>
                                      <p:to>
                                        <p:strVal val="visible"/>
                                      </p:to>
                                    </p:set>
                                    <p:animEffect transition="in" filter="wipe(down)">
                                      <p:cBhvr>
                                        <p:cTn id="35" dur="500"/>
                                        <p:tgtEl>
                                          <p:spTgt spid="5">
                                            <p:graphicEl>
                                              <a:chart seriesIdx="1" categoryIdx="2" bldStep="ptInSeries"/>
                                            </p:graphicEl>
                                          </p:spTgt>
                                        </p:tgtEl>
                                      </p:cBhvr>
                                    </p:animEffect>
                                  </p:childTnLst>
                                </p:cTn>
                              </p:par>
                            </p:childTnLst>
                          </p:cTn>
                        </p:par>
                        <p:par>
                          <p:cTn id="36" fill="hold">
                            <p:stCondLst>
                              <p:cond delay="4000"/>
                            </p:stCondLst>
                            <p:childTnLst>
                              <p:par>
                                <p:cTn id="37" presetID="22" presetClass="entr" presetSubtype="4" fill="hold" grpId="0" nodeType="afterEffect">
                                  <p:stCondLst>
                                    <p:cond delay="0"/>
                                  </p:stCondLst>
                                  <p:childTnLst>
                                    <p:set>
                                      <p:cBhvr>
                                        <p:cTn id="38" dur="1" fill="hold">
                                          <p:stCondLst>
                                            <p:cond delay="0"/>
                                          </p:stCondLst>
                                        </p:cTn>
                                        <p:tgtEl>
                                          <p:spTgt spid="5">
                                            <p:graphicEl>
                                              <a:chart seriesIdx="1" categoryIdx="3" bldStep="ptInSeries"/>
                                            </p:graphicEl>
                                          </p:spTgt>
                                        </p:tgtEl>
                                        <p:attrNameLst>
                                          <p:attrName>style.visibility</p:attrName>
                                        </p:attrNameLst>
                                      </p:cBhvr>
                                      <p:to>
                                        <p:strVal val="visible"/>
                                      </p:to>
                                    </p:set>
                                    <p:animEffect transition="in" filter="wipe(down)">
                                      <p:cBhvr>
                                        <p:cTn id="39" dur="500"/>
                                        <p:tgtEl>
                                          <p:spTgt spid="5">
                                            <p:graphicEl>
                                              <a:chart seriesIdx="1" categoryIdx="3" bldStep="ptInSeries"/>
                                            </p:graphicEl>
                                          </p:spTgt>
                                        </p:tgtEl>
                                      </p:cBhvr>
                                    </p:animEffect>
                                  </p:childTnLst>
                                </p:cTn>
                              </p:par>
                            </p:childTnLst>
                          </p:cTn>
                        </p:par>
                        <p:par>
                          <p:cTn id="40" fill="hold">
                            <p:stCondLst>
                              <p:cond delay="4500"/>
                            </p:stCondLst>
                            <p:childTnLst>
                              <p:par>
                                <p:cTn id="41" presetID="22" presetClass="entr" presetSubtype="4" fill="hold" grpId="0" nodeType="afterEffect">
                                  <p:stCondLst>
                                    <p:cond delay="0"/>
                                  </p:stCondLst>
                                  <p:childTnLst>
                                    <p:set>
                                      <p:cBhvr>
                                        <p:cTn id="42" dur="1" fill="hold">
                                          <p:stCondLst>
                                            <p:cond delay="0"/>
                                          </p:stCondLst>
                                        </p:cTn>
                                        <p:tgtEl>
                                          <p:spTgt spid="5">
                                            <p:graphicEl>
                                              <a:chart seriesIdx="2" categoryIdx="0" bldStep="ptInSeries"/>
                                            </p:graphicEl>
                                          </p:spTgt>
                                        </p:tgtEl>
                                        <p:attrNameLst>
                                          <p:attrName>style.visibility</p:attrName>
                                        </p:attrNameLst>
                                      </p:cBhvr>
                                      <p:to>
                                        <p:strVal val="visible"/>
                                      </p:to>
                                    </p:set>
                                    <p:animEffect transition="in" filter="wipe(down)">
                                      <p:cBhvr>
                                        <p:cTn id="43" dur="500"/>
                                        <p:tgtEl>
                                          <p:spTgt spid="5">
                                            <p:graphicEl>
                                              <a:chart seriesIdx="2" categoryIdx="0" bldStep="ptInSeries"/>
                                            </p:graphicEl>
                                          </p:spTgt>
                                        </p:tgtEl>
                                      </p:cBhvr>
                                    </p:animEffect>
                                  </p:childTnLst>
                                </p:cTn>
                              </p:par>
                            </p:childTnLst>
                          </p:cTn>
                        </p:par>
                        <p:par>
                          <p:cTn id="44" fill="hold">
                            <p:stCondLst>
                              <p:cond delay="5000"/>
                            </p:stCondLst>
                            <p:childTnLst>
                              <p:par>
                                <p:cTn id="45" presetID="22" presetClass="entr" presetSubtype="4" fill="hold" grpId="0" nodeType="afterEffect">
                                  <p:stCondLst>
                                    <p:cond delay="0"/>
                                  </p:stCondLst>
                                  <p:childTnLst>
                                    <p:set>
                                      <p:cBhvr>
                                        <p:cTn id="46" dur="1" fill="hold">
                                          <p:stCondLst>
                                            <p:cond delay="0"/>
                                          </p:stCondLst>
                                        </p:cTn>
                                        <p:tgtEl>
                                          <p:spTgt spid="5">
                                            <p:graphicEl>
                                              <a:chart seriesIdx="2" categoryIdx="1" bldStep="ptInSeries"/>
                                            </p:graphicEl>
                                          </p:spTgt>
                                        </p:tgtEl>
                                        <p:attrNameLst>
                                          <p:attrName>style.visibility</p:attrName>
                                        </p:attrNameLst>
                                      </p:cBhvr>
                                      <p:to>
                                        <p:strVal val="visible"/>
                                      </p:to>
                                    </p:set>
                                    <p:animEffect transition="in" filter="wipe(down)">
                                      <p:cBhvr>
                                        <p:cTn id="47" dur="500"/>
                                        <p:tgtEl>
                                          <p:spTgt spid="5">
                                            <p:graphicEl>
                                              <a:chart seriesIdx="2" categoryIdx="1" bldStep="ptInSeries"/>
                                            </p:graphicEl>
                                          </p:spTgt>
                                        </p:tgtEl>
                                      </p:cBhvr>
                                    </p:animEffect>
                                  </p:childTnLst>
                                </p:cTn>
                              </p:par>
                            </p:childTnLst>
                          </p:cTn>
                        </p:par>
                        <p:par>
                          <p:cTn id="48" fill="hold">
                            <p:stCondLst>
                              <p:cond delay="5500"/>
                            </p:stCondLst>
                            <p:childTnLst>
                              <p:par>
                                <p:cTn id="49" presetID="22" presetClass="entr" presetSubtype="4" fill="hold" grpId="0" nodeType="afterEffect">
                                  <p:stCondLst>
                                    <p:cond delay="0"/>
                                  </p:stCondLst>
                                  <p:childTnLst>
                                    <p:set>
                                      <p:cBhvr>
                                        <p:cTn id="50" dur="1" fill="hold">
                                          <p:stCondLst>
                                            <p:cond delay="0"/>
                                          </p:stCondLst>
                                        </p:cTn>
                                        <p:tgtEl>
                                          <p:spTgt spid="5">
                                            <p:graphicEl>
                                              <a:chart seriesIdx="2" categoryIdx="2" bldStep="ptInSeries"/>
                                            </p:graphicEl>
                                          </p:spTgt>
                                        </p:tgtEl>
                                        <p:attrNameLst>
                                          <p:attrName>style.visibility</p:attrName>
                                        </p:attrNameLst>
                                      </p:cBhvr>
                                      <p:to>
                                        <p:strVal val="visible"/>
                                      </p:to>
                                    </p:set>
                                    <p:animEffect transition="in" filter="wipe(down)">
                                      <p:cBhvr>
                                        <p:cTn id="51" dur="500"/>
                                        <p:tgtEl>
                                          <p:spTgt spid="5">
                                            <p:graphicEl>
                                              <a:chart seriesIdx="2" categoryIdx="2" bldStep="ptInSeries"/>
                                            </p:graphicEl>
                                          </p:spTgt>
                                        </p:tgtEl>
                                      </p:cBhvr>
                                    </p:animEffect>
                                  </p:childTnLst>
                                </p:cTn>
                              </p:par>
                            </p:childTnLst>
                          </p:cTn>
                        </p:par>
                        <p:par>
                          <p:cTn id="52" fill="hold">
                            <p:stCondLst>
                              <p:cond delay="6000"/>
                            </p:stCondLst>
                            <p:childTnLst>
                              <p:par>
                                <p:cTn id="53" presetID="22" presetClass="entr" presetSubtype="4" fill="hold" grpId="0" nodeType="afterEffect">
                                  <p:stCondLst>
                                    <p:cond delay="0"/>
                                  </p:stCondLst>
                                  <p:childTnLst>
                                    <p:set>
                                      <p:cBhvr>
                                        <p:cTn id="54" dur="1" fill="hold">
                                          <p:stCondLst>
                                            <p:cond delay="0"/>
                                          </p:stCondLst>
                                        </p:cTn>
                                        <p:tgtEl>
                                          <p:spTgt spid="5">
                                            <p:graphicEl>
                                              <a:chart seriesIdx="2" categoryIdx="3" bldStep="ptInSeries"/>
                                            </p:graphicEl>
                                          </p:spTgt>
                                        </p:tgtEl>
                                        <p:attrNameLst>
                                          <p:attrName>style.visibility</p:attrName>
                                        </p:attrNameLst>
                                      </p:cBhvr>
                                      <p:to>
                                        <p:strVal val="visible"/>
                                      </p:to>
                                    </p:set>
                                    <p:animEffect transition="in" filter="wipe(down)">
                                      <p:cBhvr>
                                        <p:cTn id="55" dur="500"/>
                                        <p:tgtEl>
                                          <p:spTgt spid="5">
                                            <p:graphicEl>
                                              <a:chart seriesIdx="2" categoryIdx="3" bldStep="ptInSeries"/>
                                            </p:graphicEl>
                                          </p:spTgt>
                                        </p:tgtEl>
                                      </p:cBhvr>
                                    </p:animEffect>
                                  </p:childTnLst>
                                </p:cTn>
                              </p:par>
                            </p:childTnLst>
                          </p:cTn>
                        </p:par>
                        <p:par>
                          <p:cTn id="56" fill="hold">
                            <p:stCondLst>
                              <p:cond delay="6500"/>
                            </p:stCondLst>
                            <p:childTnLst>
                              <p:par>
                                <p:cTn id="57" presetID="22" presetClass="entr" presetSubtype="8" fill="hold" nodeType="afterEffect">
                                  <p:stCondLst>
                                    <p:cond delay="0"/>
                                  </p:stCondLst>
                                  <p:childTnLst>
                                    <p:set>
                                      <p:cBhvr>
                                        <p:cTn id="58" dur="1" fill="hold">
                                          <p:stCondLst>
                                            <p:cond delay="0"/>
                                          </p:stCondLst>
                                        </p:cTn>
                                        <p:tgtEl>
                                          <p:spTgt spid="7"/>
                                        </p:tgtEl>
                                        <p:attrNameLst>
                                          <p:attrName>style.visibility</p:attrName>
                                        </p:attrNameLst>
                                      </p:cBhvr>
                                      <p:to>
                                        <p:strVal val="visible"/>
                                      </p:to>
                                    </p:set>
                                    <p:animEffect transition="in" filter="wipe(left)">
                                      <p:cBhvr>
                                        <p:cTn id="59" dur="500"/>
                                        <p:tgtEl>
                                          <p:spTgt spid="7"/>
                                        </p:tgtEl>
                                      </p:cBhvr>
                                    </p:animEffect>
                                  </p:childTnLst>
                                </p:cTn>
                              </p:par>
                            </p:childTnLst>
                          </p:cTn>
                        </p:par>
                        <p:par>
                          <p:cTn id="60" fill="hold">
                            <p:stCondLst>
                              <p:cond delay="7000"/>
                            </p:stCondLst>
                            <p:childTnLst>
                              <p:par>
                                <p:cTn id="61" presetID="22" presetClass="entr" presetSubtype="8" fill="hold" grpId="0" nodeType="afterEffect">
                                  <p:stCondLst>
                                    <p:cond delay="0"/>
                                  </p:stCondLst>
                                  <p:childTnLst>
                                    <p:set>
                                      <p:cBhvr>
                                        <p:cTn id="62" dur="1" fill="hold">
                                          <p:stCondLst>
                                            <p:cond delay="0"/>
                                          </p:stCondLst>
                                        </p:cTn>
                                        <p:tgtEl>
                                          <p:spTgt spid="6"/>
                                        </p:tgtEl>
                                        <p:attrNameLst>
                                          <p:attrName>style.visibility</p:attrName>
                                        </p:attrNameLst>
                                      </p:cBhvr>
                                      <p:to>
                                        <p:strVal val="visible"/>
                                      </p:to>
                                    </p:set>
                                    <p:animEffect transition="in" filter="wipe(left)">
                                      <p:cBhvr>
                                        <p:cTn id="63" dur="500"/>
                                        <p:tgtEl>
                                          <p:spTgt spid="6"/>
                                        </p:tgtEl>
                                      </p:cBhvr>
                                    </p:animEffect>
                                  </p:childTnLst>
                                </p:cTn>
                              </p:par>
                            </p:childTnLst>
                          </p:cTn>
                        </p:par>
                        <p:par>
                          <p:cTn id="64" fill="hold">
                            <p:stCondLst>
                              <p:cond delay="7500"/>
                            </p:stCondLst>
                            <p:childTnLst>
                              <p:par>
                                <p:cTn id="65" presetID="22" presetClass="entr" presetSubtype="8" fill="hold" nodeType="afterEffect">
                                  <p:stCondLst>
                                    <p:cond delay="0"/>
                                  </p:stCondLst>
                                  <p:childTnLst>
                                    <p:set>
                                      <p:cBhvr>
                                        <p:cTn id="66" dur="1" fill="hold">
                                          <p:stCondLst>
                                            <p:cond delay="0"/>
                                          </p:stCondLst>
                                        </p:cTn>
                                        <p:tgtEl>
                                          <p:spTgt spid="11"/>
                                        </p:tgtEl>
                                        <p:attrNameLst>
                                          <p:attrName>style.visibility</p:attrName>
                                        </p:attrNameLst>
                                      </p:cBhvr>
                                      <p:to>
                                        <p:strVal val="visible"/>
                                      </p:to>
                                    </p:set>
                                    <p:animEffect transition="in" filter="wipe(left)">
                                      <p:cBhvr>
                                        <p:cTn id="67" dur="500"/>
                                        <p:tgtEl>
                                          <p:spTgt spid="11"/>
                                        </p:tgtEl>
                                      </p:cBhvr>
                                    </p:animEffect>
                                  </p:childTnLst>
                                </p:cTn>
                              </p:par>
                            </p:childTnLst>
                          </p:cTn>
                        </p:par>
                        <p:par>
                          <p:cTn id="68" fill="hold">
                            <p:stCondLst>
                              <p:cond delay="8000"/>
                            </p:stCondLst>
                            <p:childTnLst>
                              <p:par>
                                <p:cTn id="69" presetID="22" presetClass="entr" presetSubtype="8" fill="hold" grpId="0" nodeType="afterEffect">
                                  <p:stCondLst>
                                    <p:cond delay="0"/>
                                  </p:stCondLst>
                                  <p:childTnLst>
                                    <p:set>
                                      <p:cBhvr>
                                        <p:cTn id="70" dur="1" fill="hold">
                                          <p:stCondLst>
                                            <p:cond delay="0"/>
                                          </p:stCondLst>
                                        </p:cTn>
                                        <p:tgtEl>
                                          <p:spTgt spid="10"/>
                                        </p:tgtEl>
                                        <p:attrNameLst>
                                          <p:attrName>style.visibility</p:attrName>
                                        </p:attrNameLst>
                                      </p:cBhvr>
                                      <p:to>
                                        <p:strVal val="visible"/>
                                      </p:to>
                                    </p:set>
                                    <p:animEffect transition="in" filter="wipe(left)">
                                      <p:cBhvr>
                                        <p:cTn id="71" dur="500"/>
                                        <p:tgtEl>
                                          <p:spTgt spid="10"/>
                                        </p:tgtEl>
                                      </p:cBhvr>
                                    </p:animEffect>
                                  </p:childTnLst>
                                </p:cTn>
                              </p:par>
                            </p:childTnLst>
                          </p:cTn>
                        </p:par>
                        <p:par>
                          <p:cTn id="72" fill="hold">
                            <p:stCondLst>
                              <p:cond delay="8500"/>
                            </p:stCondLst>
                            <p:childTnLst>
                              <p:par>
                                <p:cTn id="73" presetID="22" presetClass="entr" presetSubtype="8" fill="hold" nodeType="afterEffect">
                                  <p:stCondLst>
                                    <p:cond delay="0"/>
                                  </p:stCondLst>
                                  <p:childTnLst>
                                    <p:set>
                                      <p:cBhvr>
                                        <p:cTn id="74" dur="1" fill="hold">
                                          <p:stCondLst>
                                            <p:cond delay="0"/>
                                          </p:stCondLst>
                                        </p:cTn>
                                        <p:tgtEl>
                                          <p:spTgt spid="15"/>
                                        </p:tgtEl>
                                        <p:attrNameLst>
                                          <p:attrName>style.visibility</p:attrName>
                                        </p:attrNameLst>
                                      </p:cBhvr>
                                      <p:to>
                                        <p:strVal val="visible"/>
                                      </p:to>
                                    </p:set>
                                    <p:animEffect transition="in" filter="wipe(left)">
                                      <p:cBhvr>
                                        <p:cTn id="75" dur="500"/>
                                        <p:tgtEl>
                                          <p:spTgt spid="15"/>
                                        </p:tgtEl>
                                      </p:cBhvr>
                                    </p:animEffect>
                                  </p:childTnLst>
                                </p:cTn>
                              </p:par>
                            </p:childTnLst>
                          </p:cTn>
                        </p:par>
                        <p:par>
                          <p:cTn id="76" fill="hold">
                            <p:stCondLst>
                              <p:cond delay="9000"/>
                            </p:stCondLst>
                            <p:childTnLst>
                              <p:par>
                                <p:cTn id="77" presetID="22" presetClass="entr" presetSubtype="8" fill="hold" grpId="0" nodeType="afterEffect">
                                  <p:stCondLst>
                                    <p:cond delay="0"/>
                                  </p:stCondLst>
                                  <p:childTnLst>
                                    <p:set>
                                      <p:cBhvr>
                                        <p:cTn id="78" dur="1" fill="hold">
                                          <p:stCondLst>
                                            <p:cond delay="0"/>
                                          </p:stCondLst>
                                        </p:cTn>
                                        <p:tgtEl>
                                          <p:spTgt spid="14"/>
                                        </p:tgtEl>
                                        <p:attrNameLst>
                                          <p:attrName>style.visibility</p:attrName>
                                        </p:attrNameLst>
                                      </p:cBhvr>
                                      <p:to>
                                        <p:strVal val="visible"/>
                                      </p:to>
                                    </p:set>
                                    <p:animEffect transition="in" filter="wipe(left)">
                                      <p:cBhvr>
                                        <p:cTn id="7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Chart bld="seriesEl"/>
        </p:bldSub>
      </p:bldGraphic>
      <p:bldP spid="6" grpId="0"/>
      <p:bldP spid="10" grpId="0"/>
      <p:bldP spid="1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descr="118-苏州大学-img2.jpg"/>
          <p:cNvPicPr>
            <a:picLocks noChangeAspect="1"/>
          </p:cNvPicPr>
          <p:nvPr/>
        </p:nvPicPr>
        <p:blipFill>
          <a:blip r:embed="rId12"/>
          <a:stretch>
            <a:fillRect/>
          </a:stretch>
        </p:blipFill>
        <p:spPr>
          <a:xfrm>
            <a:off x="0" y="-694321"/>
            <a:ext cx="12858750" cy="8036719"/>
          </a:xfrm>
          <a:prstGeom prst="rect">
            <a:avLst/>
          </a:prstGeom>
        </p:spPr>
      </p:pic>
      <p:sp>
        <p:nvSpPr>
          <p:cNvPr id="9" name="矩形 8">
            <a:extLst>
              <a:ext uri="{FF2B5EF4-FFF2-40B4-BE49-F238E27FC236}">
                <a16:creationId xmlns:a16="http://schemas.microsoft.com/office/drawing/2014/main" id="{B7E7D66B-986C-5BBB-C498-6CA8CE06756A}"/>
              </a:ext>
            </a:extLst>
          </p:cNvPr>
          <p:cNvSpPr/>
          <p:nvPr/>
        </p:nvSpPr>
        <p:spPr>
          <a:xfrm>
            <a:off x="0" y="3378431"/>
            <a:ext cx="12858750" cy="2614158"/>
          </a:xfrm>
          <a:prstGeom prst="rect">
            <a:avLst/>
          </a:prstGeom>
          <a:solidFill>
            <a:srgbClr val="6B0811">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ndParaRPr>
          </a:p>
        </p:txBody>
      </p:sp>
      <p:sp>
        <p:nvSpPr>
          <p:cNvPr id="10" name="文本框 9">
            <a:extLst>
              <a:ext uri="{FF2B5EF4-FFF2-40B4-BE49-F238E27FC236}">
                <a16:creationId xmlns:a16="http://schemas.microsoft.com/office/drawing/2014/main" id="{4B26766D-C9E4-6BBE-D567-E5C9B3EA28F8}"/>
              </a:ext>
            </a:extLst>
          </p:cNvPr>
          <p:cNvSpPr txBox="1"/>
          <p:nvPr>
            <p:custDataLst>
              <p:tags r:id="rId3"/>
            </p:custDataLst>
          </p:nvPr>
        </p:nvSpPr>
        <p:spPr>
          <a:xfrm>
            <a:off x="3482496" y="4429468"/>
            <a:ext cx="1005083" cy="648960"/>
          </a:xfrm>
          <a:prstGeom prst="rect">
            <a:avLst/>
          </a:prstGeom>
          <a:noFill/>
        </p:spPr>
        <p:txBody>
          <a:bodyPr wrap="none" lIns="0" tIns="0" rIns="0" bIns="0">
            <a:spAutoFit/>
          </a:bodyPr>
          <a:lstStyle/>
          <a:p>
            <a:pPr>
              <a:defRPr/>
            </a:pPr>
            <a:r>
              <a:rPr lang="en-US" altLang="zh-CN" sz="337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P</a:t>
            </a:r>
            <a:r>
              <a:rPr lang="en-US" altLang="zh-CN" sz="421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art</a:t>
            </a:r>
            <a:endParaRPr lang="zh-CN" altLang="en-US" sz="12125" dirty="0">
              <a:solidFill>
                <a:srgbClr val="FFFFFF"/>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11" name="矩形 10">
            <a:extLst>
              <a:ext uri="{FF2B5EF4-FFF2-40B4-BE49-F238E27FC236}">
                <a16:creationId xmlns:a16="http://schemas.microsoft.com/office/drawing/2014/main" id="{89CD76AC-8655-B152-151C-797A4C28EEB5}"/>
              </a:ext>
            </a:extLst>
          </p:cNvPr>
          <p:cNvSpPr/>
          <p:nvPr>
            <p:custDataLst>
              <p:tags r:id="rId4"/>
            </p:custDataLst>
          </p:nvPr>
        </p:nvSpPr>
        <p:spPr>
          <a:xfrm>
            <a:off x="6225131" y="3976365"/>
            <a:ext cx="6633266" cy="1205376"/>
          </a:xfrm>
          <a:prstGeom prst="rect">
            <a:avLst/>
          </a:prstGeom>
          <a:solidFill>
            <a:srgbClr val="55060E"/>
          </a:solidFill>
          <a:ln w="12700" cap="flat" cmpd="sng" algn="ctr">
            <a:noFill/>
            <a:prstDash val="solid"/>
            <a:miter lim="800000"/>
          </a:ln>
          <a:effectLst/>
        </p:spPr>
        <p:txBody>
          <a:bodyPr lIns="341681" rIns="949115" anchor="ctr"/>
          <a:lstStyle/>
          <a:p>
            <a:pPr>
              <a:lnSpc>
                <a:spcPct val="130000"/>
              </a:lnSpc>
              <a:defRPr/>
            </a:pPr>
            <a:endParaRPr lang="zh-CN" altLang="en-US" sz="1475" kern="0" dirty="0">
              <a:solidFill>
                <a:prstClr val="black">
                  <a:lumMod val="50000"/>
                  <a:lumOff val="50000"/>
                </a:prstClr>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15" name="文本框 14">
            <a:extLst>
              <a:ext uri="{FF2B5EF4-FFF2-40B4-BE49-F238E27FC236}">
                <a16:creationId xmlns:a16="http://schemas.microsoft.com/office/drawing/2014/main" id="{D587266A-6AD3-6528-FD62-92974F70AE57}"/>
              </a:ext>
            </a:extLst>
          </p:cNvPr>
          <p:cNvSpPr txBox="1">
            <a:spLocks noChangeArrowheads="1"/>
          </p:cNvSpPr>
          <p:nvPr>
            <p:custDataLst>
              <p:tags r:id="rId5"/>
            </p:custDataLst>
          </p:nvPr>
        </p:nvSpPr>
        <p:spPr bwMode="auto">
          <a:xfrm>
            <a:off x="4574077" y="3781578"/>
            <a:ext cx="1522853" cy="1558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12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04</a:t>
            </a:r>
            <a:endParaRPr lang="zh-CN" altLang="en-US" sz="10125" dirty="0">
              <a:solidFill>
                <a:srgbClr val="FFFFFF"/>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16" name="标题 5">
            <a:extLst>
              <a:ext uri="{FF2B5EF4-FFF2-40B4-BE49-F238E27FC236}">
                <a16:creationId xmlns:a16="http://schemas.microsoft.com/office/drawing/2014/main" id="{5EBB14D2-C008-3BE4-1345-56EC5582AEAB}"/>
              </a:ext>
            </a:extLst>
          </p:cNvPr>
          <p:cNvSpPr txBox="1"/>
          <p:nvPr>
            <p:custDataLst>
              <p:tags r:id="rId6"/>
            </p:custDataLst>
          </p:nvPr>
        </p:nvSpPr>
        <p:spPr>
          <a:xfrm>
            <a:off x="6631398" y="4209517"/>
            <a:ext cx="4257961" cy="553870"/>
          </a:xfrm>
          <a:prstGeom prst="rect">
            <a:avLst/>
          </a:prstGeom>
          <a:noFill/>
        </p:spPr>
        <p:txBody>
          <a:bodyPr wrap="square" lIns="0" tIns="0" rIns="0" bIns="0" anchor="t" anchorCtr="0">
            <a:spAutoFit/>
          </a:bodyPr>
          <a:lstStyle>
            <a:lvl1pPr algn="ctr">
              <a:lnSpc>
                <a:spcPct val="90000"/>
              </a:lnSpc>
              <a:spcBef>
                <a:spcPct val="0"/>
              </a:spcBef>
              <a:buNone/>
              <a:defRPr sz="4000">
                <a:latin typeface="+mj-lt"/>
                <a:ea typeface="+mj-ea"/>
                <a:cs typeface="+mj-cs"/>
              </a:defRPr>
            </a:lvl1pPr>
          </a:lstStyle>
          <a:p>
            <a:pPr algn="l">
              <a:defRPr/>
            </a:pPr>
            <a:r>
              <a:rPr lang="zh-CN" altLang="en-US" sz="4000" kern="0" dirty="0">
                <a:solidFill>
                  <a:schemeClr val="bg1"/>
                </a:solidFill>
                <a:latin typeface="印品黑体" panose="00000500000000000000" pitchFamily="2" charset="-122"/>
                <a:ea typeface="印品黑体" panose="00000500000000000000" pitchFamily="2" charset="-122"/>
                <a:sym typeface="Arial" panose="020B0604020202020204" pitchFamily="34" charset="0"/>
              </a:rPr>
              <a:t>请替换文字内容</a:t>
            </a:r>
          </a:p>
        </p:txBody>
      </p:sp>
      <p:sp>
        <p:nvSpPr>
          <p:cNvPr id="17" name="文本占位符 6">
            <a:extLst>
              <a:ext uri="{FF2B5EF4-FFF2-40B4-BE49-F238E27FC236}">
                <a16:creationId xmlns:a16="http://schemas.microsoft.com/office/drawing/2014/main" id="{55ED02F6-B87A-372E-D3D4-90E97F1ECF5F}"/>
              </a:ext>
            </a:extLst>
          </p:cNvPr>
          <p:cNvSpPr txBox="1"/>
          <p:nvPr>
            <p:custDataLst>
              <p:tags r:id="rId7"/>
            </p:custDataLst>
          </p:nvPr>
        </p:nvSpPr>
        <p:spPr>
          <a:xfrm>
            <a:off x="6631398" y="4786691"/>
            <a:ext cx="4257961" cy="221599"/>
          </a:xfrm>
          <a:prstGeom prst="rect">
            <a:avLst/>
          </a:prstGeom>
          <a:noFill/>
        </p:spPr>
        <p:txBody>
          <a:bodyPr wrap="square" lIns="0" tIns="0" rIns="0" bIns="0" anchor="t" anchorCtr="0">
            <a:spAutoFit/>
          </a:bodyPr>
          <a:lstStyle>
            <a:lvl1pPr indent="0" algn="ctr">
              <a:lnSpc>
                <a:spcPct val="90000"/>
              </a:lnSpc>
              <a:spcBef>
                <a:spcPts val="1000"/>
              </a:spcBef>
              <a:buFont typeface="Arial" panose="020B0604020202020204" pitchFamily="34" charset="0"/>
              <a:buNone/>
              <a:defRPr sz="1600" baseline="0">
                <a:solidFill>
                  <a:schemeClr val="bg1">
                    <a:lumMod val="50000"/>
                  </a:schemeClr>
                </a:solidFill>
              </a:defRPr>
            </a:lvl1pPr>
            <a:lvl2pPr indent="0">
              <a:lnSpc>
                <a:spcPct val="90000"/>
              </a:lnSpc>
              <a:spcBef>
                <a:spcPts val="500"/>
              </a:spcBef>
              <a:buFont typeface="Arial" panose="020B0604020202020204" pitchFamily="34" charset="0"/>
              <a:buNone/>
              <a:defRPr sz="2000">
                <a:solidFill>
                  <a:schemeClr val="tx1">
                    <a:tint val="75000"/>
                  </a:schemeClr>
                </a:solidFill>
              </a:defRPr>
            </a:lvl2pPr>
            <a:lvl3pPr indent="0">
              <a:lnSpc>
                <a:spcPct val="90000"/>
              </a:lnSpc>
              <a:spcBef>
                <a:spcPts val="500"/>
              </a:spcBef>
              <a:buFont typeface="Arial" panose="020B0604020202020204" pitchFamily="34" charset="0"/>
              <a:buNone/>
              <a:defRPr>
                <a:solidFill>
                  <a:schemeClr val="tx1">
                    <a:tint val="75000"/>
                  </a:schemeClr>
                </a:solidFill>
              </a:defRPr>
            </a:lvl3pPr>
            <a:lvl4pPr indent="0">
              <a:lnSpc>
                <a:spcPct val="90000"/>
              </a:lnSpc>
              <a:spcBef>
                <a:spcPts val="500"/>
              </a:spcBef>
              <a:buFont typeface="Arial" panose="020B0604020202020204" pitchFamily="34" charset="0"/>
              <a:buNone/>
              <a:defRPr sz="1600">
                <a:solidFill>
                  <a:schemeClr val="tx1">
                    <a:tint val="75000"/>
                  </a:schemeClr>
                </a:solidFill>
              </a:defRPr>
            </a:lvl4pPr>
            <a:lvl5pPr indent="0">
              <a:lnSpc>
                <a:spcPct val="90000"/>
              </a:lnSpc>
              <a:spcBef>
                <a:spcPts val="500"/>
              </a:spcBef>
              <a:buFont typeface="Arial" panose="020B0604020202020204" pitchFamily="34" charset="0"/>
              <a:buNone/>
              <a:defRPr sz="1600">
                <a:solidFill>
                  <a:schemeClr val="tx1">
                    <a:tint val="75000"/>
                  </a:schemeClr>
                </a:solidFill>
              </a:defRPr>
            </a:lvl5pPr>
            <a:lvl6pPr indent="0">
              <a:lnSpc>
                <a:spcPct val="90000"/>
              </a:lnSpc>
              <a:spcBef>
                <a:spcPts val="500"/>
              </a:spcBef>
              <a:buFont typeface="Arial" panose="020B0604020202020204" pitchFamily="34" charset="0"/>
              <a:buNone/>
              <a:defRPr sz="1600">
                <a:solidFill>
                  <a:schemeClr val="tx1">
                    <a:tint val="75000"/>
                  </a:schemeClr>
                </a:solidFill>
              </a:defRPr>
            </a:lvl6pPr>
            <a:lvl7pPr indent="0">
              <a:lnSpc>
                <a:spcPct val="90000"/>
              </a:lnSpc>
              <a:spcBef>
                <a:spcPts val="500"/>
              </a:spcBef>
              <a:buFont typeface="Arial" panose="020B0604020202020204" pitchFamily="34" charset="0"/>
              <a:buNone/>
              <a:defRPr sz="1600">
                <a:solidFill>
                  <a:schemeClr val="tx1">
                    <a:tint val="75000"/>
                  </a:schemeClr>
                </a:solidFill>
              </a:defRPr>
            </a:lvl7pPr>
            <a:lvl8pPr indent="0">
              <a:lnSpc>
                <a:spcPct val="90000"/>
              </a:lnSpc>
              <a:spcBef>
                <a:spcPts val="500"/>
              </a:spcBef>
              <a:buFont typeface="Arial" panose="020B0604020202020204" pitchFamily="34" charset="0"/>
              <a:buNone/>
              <a:defRPr sz="1600">
                <a:solidFill>
                  <a:schemeClr val="tx1">
                    <a:tint val="75000"/>
                  </a:schemeClr>
                </a:solidFill>
              </a:defRPr>
            </a:lvl8pPr>
            <a:lvl9pPr indent="0">
              <a:lnSpc>
                <a:spcPct val="90000"/>
              </a:lnSpc>
              <a:spcBef>
                <a:spcPts val="500"/>
              </a:spcBef>
              <a:buFont typeface="Arial" panose="020B0604020202020204" pitchFamily="34" charset="0"/>
              <a:buNone/>
              <a:defRPr sz="1600">
                <a:solidFill>
                  <a:schemeClr val="tx1">
                    <a:tint val="75000"/>
                  </a:schemeClr>
                </a:solidFill>
              </a:defRPr>
            </a:lvl9pPr>
          </a:lstStyle>
          <a:p>
            <a:pPr algn="l">
              <a:defRPr/>
            </a:pPr>
            <a:r>
              <a:rPr lang="en-US" altLang="zh-CN" kern="0" dirty="0">
                <a:solidFill>
                  <a:schemeClr val="bg1"/>
                </a:solidFill>
                <a:latin typeface="印品黑体" panose="00000500000000000000" pitchFamily="2" charset="-122"/>
                <a:ea typeface="印品黑体" panose="00000500000000000000" pitchFamily="2" charset="-122"/>
                <a:sym typeface="Arial" panose="020B0604020202020204" pitchFamily="34" charset="0"/>
              </a:rPr>
              <a:t>CLICK TO ADD CAPTION TEXT</a:t>
            </a:r>
          </a:p>
        </p:txBody>
      </p:sp>
      <p:grpSp>
        <p:nvGrpSpPr>
          <p:cNvPr id="19" name="组合 18">
            <a:extLst>
              <a:ext uri="{FF2B5EF4-FFF2-40B4-BE49-F238E27FC236}">
                <a16:creationId xmlns:a16="http://schemas.microsoft.com/office/drawing/2014/main" id="{F3188132-44FE-8CAC-6853-C5CE704A50BD}"/>
              </a:ext>
            </a:extLst>
          </p:cNvPr>
          <p:cNvGrpSpPr/>
          <p:nvPr/>
        </p:nvGrpSpPr>
        <p:grpSpPr>
          <a:xfrm>
            <a:off x="0" y="2587625"/>
            <a:ext cx="12858750" cy="1193304"/>
            <a:chOff x="0" y="2587625"/>
            <a:chExt cx="12858750" cy="1193304"/>
          </a:xfrm>
        </p:grpSpPr>
        <p:sp>
          <p:nvSpPr>
            <p:cNvPr id="20" name="矩形 19">
              <a:extLst>
                <a:ext uri="{FF2B5EF4-FFF2-40B4-BE49-F238E27FC236}">
                  <a16:creationId xmlns:a16="http://schemas.microsoft.com/office/drawing/2014/main" id="{ED7C8457-B1B2-B0FA-9771-9B7B84ABC0A9}"/>
                </a:ext>
              </a:extLst>
            </p:cNvPr>
            <p:cNvSpPr/>
            <p:nvPr/>
          </p:nvSpPr>
          <p:spPr>
            <a:xfrm>
              <a:off x="0" y="3323879"/>
              <a:ext cx="12858750" cy="545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D347EDF0-0A1B-18D7-4EE9-E9FCA885C4AC}"/>
                </a:ext>
              </a:extLst>
            </p:cNvPr>
            <p:cNvSpPr/>
            <p:nvPr/>
          </p:nvSpPr>
          <p:spPr>
            <a:xfrm>
              <a:off x="5832723" y="2587625"/>
              <a:ext cx="1193304" cy="11933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3" name="Picture 42" descr="118-苏州大学-logo.png"/>
            <p:cNvPicPr>
              <a:picLocks noChangeAspect="1"/>
            </p:cNvPicPr>
            <p:nvPr/>
          </p:nvPicPr>
          <p:blipFill>
            <a:blip r:embed="rId13"/>
            <a:stretch>
              <a:fillRect/>
            </a:stretch>
          </p:blipFill>
          <p:spPr>
            <a:xfrm>
              <a:off x="5851756" y="2606658"/>
              <a:ext cx="1155238" cy="1155238"/>
            </a:xfrm>
            <a:prstGeom prst="rect">
              <a:avLst/>
            </a:prstGeom>
          </p:spPr>
        </p:pic>
      </p:grpSp>
    </p:spTree>
    <p:custDataLst>
      <p:tags r:id="rId2"/>
    </p:custDataLst>
  </p:cSld>
  <p:clrMapOvr>
    <a:masterClrMapping/>
  </p:clrMapOvr>
  <p:transition spd="slow" advTm="0">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10"/>
                                        </p:tgtEl>
                                        <p:attrNameLst>
                                          <p:attrName>style.visibility</p:attrName>
                                        </p:attrNameLst>
                                      </p:cBhvr>
                                      <p:to>
                                        <p:strVal val="visible"/>
                                      </p:to>
                                    </p:set>
                                    <p:anim by="(-#ppt_w*2)" calcmode="lin" valueType="num">
                                      <p:cBhvr rctx="PPT">
                                        <p:cTn id="7" dur="500" autoRev="1" fill="hold">
                                          <p:stCondLst>
                                            <p:cond delay="0"/>
                                          </p:stCondLst>
                                        </p:cTn>
                                        <p:tgtEl>
                                          <p:spTgt spid="10"/>
                                        </p:tgtEl>
                                        <p:attrNameLst>
                                          <p:attrName>ppt_w</p:attrName>
                                        </p:attrNameLst>
                                      </p:cBhvr>
                                    </p:anim>
                                    <p:anim by="(#ppt_w*0.50)" calcmode="lin" valueType="num">
                                      <p:cBhvr>
                                        <p:cTn id="8" dur="500" decel="50000" autoRev="1" fill="hold">
                                          <p:stCondLst>
                                            <p:cond delay="0"/>
                                          </p:stCondLst>
                                        </p:cTn>
                                        <p:tgtEl>
                                          <p:spTgt spid="10"/>
                                        </p:tgtEl>
                                        <p:attrNameLst>
                                          <p:attrName>ppt_x</p:attrName>
                                        </p:attrNameLst>
                                      </p:cBhvr>
                                    </p:anim>
                                    <p:anim from="(-#ppt_h/2)" to="(#ppt_y)" calcmode="lin" valueType="num">
                                      <p:cBhvr>
                                        <p:cTn id="9" dur="1000" fill="hold">
                                          <p:stCondLst>
                                            <p:cond delay="0"/>
                                          </p:stCondLst>
                                        </p:cTn>
                                        <p:tgtEl>
                                          <p:spTgt spid="10"/>
                                        </p:tgtEl>
                                        <p:attrNameLst>
                                          <p:attrName>ppt_y</p:attrName>
                                        </p:attrNameLst>
                                      </p:cBhvr>
                                    </p:anim>
                                    <p:animRot by="21600000">
                                      <p:cBhvr>
                                        <p:cTn id="10" dur="1000" fill="hold">
                                          <p:stCondLst>
                                            <p:cond delay="0"/>
                                          </p:stCondLst>
                                        </p:cTn>
                                        <p:tgtEl>
                                          <p:spTgt spid="10"/>
                                        </p:tgtEl>
                                        <p:attrNameLst>
                                          <p:attrName>r</p:attrName>
                                        </p:attrNameLst>
                                      </p:cBhvr>
                                    </p:animRot>
                                  </p:childTnLst>
                                </p:cTn>
                              </p:par>
                              <p:par>
                                <p:cTn id="11" presetID="56" presetClass="entr" presetSubtype="0" fill="hold" grpId="0" nodeType="withEffect">
                                  <p:stCondLst>
                                    <p:cond delay="0"/>
                                  </p:stCondLst>
                                  <p:iterate type="lt">
                                    <p:tmPct val="10000"/>
                                  </p:iterate>
                                  <p:childTnLst>
                                    <p:set>
                                      <p:cBhvr>
                                        <p:cTn id="12" dur="1" fill="hold">
                                          <p:stCondLst>
                                            <p:cond delay="0"/>
                                          </p:stCondLst>
                                        </p:cTn>
                                        <p:tgtEl>
                                          <p:spTgt spid="15"/>
                                        </p:tgtEl>
                                        <p:attrNameLst>
                                          <p:attrName>style.visibility</p:attrName>
                                        </p:attrNameLst>
                                      </p:cBhvr>
                                      <p:to>
                                        <p:strVal val="visible"/>
                                      </p:to>
                                    </p:set>
                                    <p:anim by="(-#ppt_w*2)" calcmode="lin" valueType="num">
                                      <p:cBhvr rctx="PPT">
                                        <p:cTn id="13" dur="500" autoRev="1" fill="hold">
                                          <p:stCondLst>
                                            <p:cond delay="0"/>
                                          </p:stCondLst>
                                        </p:cTn>
                                        <p:tgtEl>
                                          <p:spTgt spid="15"/>
                                        </p:tgtEl>
                                        <p:attrNameLst>
                                          <p:attrName>ppt_w</p:attrName>
                                        </p:attrNameLst>
                                      </p:cBhvr>
                                    </p:anim>
                                    <p:anim by="(#ppt_w*0.50)" calcmode="lin" valueType="num">
                                      <p:cBhvr>
                                        <p:cTn id="14" dur="500" decel="50000" autoRev="1" fill="hold">
                                          <p:stCondLst>
                                            <p:cond delay="0"/>
                                          </p:stCondLst>
                                        </p:cTn>
                                        <p:tgtEl>
                                          <p:spTgt spid="15"/>
                                        </p:tgtEl>
                                        <p:attrNameLst>
                                          <p:attrName>ppt_x</p:attrName>
                                        </p:attrNameLst>
                                      </p:cBhvr>
                                    </p:anim>
                                    <p:anim from="(-#ppt_h/2)" to="(#ppt_y)" calcmode="lin" valueType="num">
                                      <p:cBhvr>
                                        <p:cTn id="15" dur="1000" fill="hold">
                                          <p:stCondLst>
                                            <p:cond delay="0"/>
                                          </p:stCondLst>
                                        </p:cTn>
                                        <p:tgtEl>
                                          <p:spTgt spid="15"/>
                                        </p:tgtEl>
                                        <p:attrNameLst>
                                          <p:attrName>ppt_y</p:attrName>
                                        </p:attrNameLst>
                                      </p:cBhvr>
                                    </p:anim>
                                    <p:animRot by="21600000">
                                      <p:cBhvr>
                                        <p:cTn id="16" dur="1000" fill="hold">
                                          <p:stCondLst>
                                            <p:cond delay="0"/>
                                          </p:stCondLst>
                                        </p:cTn>
                                        <p:tgtEl>
                                          <p:spTgt spid="15"/>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500" fill="hold"/>
                                        <p:tgtEl>
                                          <p:spTgt spid="11"/>
                                        </p:tgtEl>
                                        <p:attrNameLst>
                                          <p:attrName>ppt_x</p:attrName>
                                        </p:attrNameLst>
                                      </p:cBhvr>
                                      <p:tavLst>
                                        <p:tav tm="0">
                                          <p:val>
                                            <p:strVal val="0-#ppt_w/2"/>
                                          </p:val>
                                        </p:tav>
                                        <p:tav tm="100000">
                                          <p:val>
                                            <p:strVal val="#ppt_x"/>
                                          </p:val>
                                        </p:tav>
                                      </p:tavLst>
                                    </p:anim>
                                    <p:anim calcmode="lin" valueType="num">
                                      <p:cBhvr additive="base">
                                        <p:cTn id="22"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56" presetClass="entr" presetSubtype="0" fill="hold" grpId="0" nodeType="clickEffect">
                                  <p:stCondLst>
                                    <p:cond delay="0"/>
                                  </p:stCondLst>
                                  <p:iterate type="lt">
                                    <p:tmPct val="10000"/>
                                  </p:iterate>
                                  <p:childTnLst>
                                    <p:set>
                                      <p:cBhvr>
                                        <p:cTn id="26" dur="1" fill="hold">
                                          <p:stCondLst>
                                            <p:cond delay="0"/>
                                          </p:stCondLst>
                                        </p:cTn>
                                        <p:tgtEl>
                                          <p:spTgt spid="16"/>
                                        </p:tgtEl>
                                        <p:attrNameLst>
                                          <p:attrName>style.visibility</p:attrName>
                                        </p:attrNameLst>
                                      </p:cBhvr>
                                      <p:to>
                                        <p:strVal val="visible"/>
                                      </p:to>
                                    </p:set>
                                    <p:anim by="(-#ppt_w*2)" calcmode="lin" valueType="num">
                                      <p:cBhvr rctx="PPT">
                                        <p:cTn id="27" dur="500" autoRev="1" fill="hold">
                                          <p:stCondLst>
                                            <p:cond delay="0"/>
                                          </p:stCondLst>
                                        </p:cTn>
                                        <p:tgtEl>
                                          <p:spTgt spid="16"/>
                                        </p:tgtEl>
                                        <p:attrNameLst>
                                          <p:attrName>ppt_w</p:attrName>
                                        </p:attrNameLst>
                                      </p:cBhvr>
                                    </p:anim>
                                    <p:anim by="(#ppt_w*0.50)" calcmode="lin" valueType="num">
                                      <p:cBhvr>
                                        <p:cTn id="28" dur="500" decel="50000" autoRev="1" fill="hold">
                                          <p:stCondLst>
                                            <p:cond delay="0"/>
                                          </p:stCondLst>
                                        </p:cTn>
                                        <p:tgtEl>
                                          <p:spTgt spid="16"/>
                                        </p:tgtEl>
                                        <p:attrNameLst>
                                          <p:attrName>ppt_x</p:attrName>
                                        </p:attrNameLst>
                                      </p:cBhvr>
                                    </p:anim>
                                    <p:anim from="(-#ppt_h/2)" to="(#ppt_y)" calcmode="lin" valueType="num">
                                      <p:cBhvr>
                                        <p:cTn id="29" dur="1000" fill="hold">
                                          <p:stCondLst>
                                            <p:cond delay="0"/>
                                          </p:stCondLst>
                                        </p:cTn>
                                        <p:tgtEl>
                                          <p:spTgt spid="16"/>
                                        </p:tgtEl>
                                        <p:attrNameLst>
                                          <p:attrName>ppt_y</p:attrName>
                                        </p:attrNameLst>
                                      </p:cBhvr>
                                    </p:anim>
                                    <p:animRot by="21600000">
                                      <p:cBhvr>
                                        <p:cTn id="30" dur="1000" fill="hold">
                                          <p:stCondLst>
                                            <p:cond delay="0"/>
                                          </p:stCondLst>
                                        </p:cTn>
                                        <p:tgtEl>
                                          <p:spTgt spid="16"/>
                                        </p:tgtEl>
                                        <p:attrNameLst>
                                          <p:attrName>r</p:attrName>
                                        </p:attrNameLst>
                                      </p:cBhvr>
                                    </p:animRot>
                                  </p:childTnLst>
                                </p:cTn>
                              </p:par>
                              <p:par>
                                <p:cTn id="31" presetID="56" presetClass="entr" presetSubtype="0" fill="hold" grpId="0" nodeType="withEffect">
                                  <p:stCondLst>
                                    <p:cond delay="0"/>
                                  </p:stCondLst>
                                  <p:iterate type="lt">
                                    <p:tmPct val="10000"/>
                                  </p:iterate>
                                  <p:childTnLst>
                                    <p:set>
                                      <p:cBhvr>
                                        <p:cTn id="32" dur="1" fill="hold">
                                          <p:stCondLst>
                                            <p:cond delay="0"/>
                                          </p:stCondLst>
                                        </p:cTn>
                                        <p:tgtEl>
                                          <p:spTgt spid="17"/>
                                        </p:tgtEl>
                                        <p:attrNameLst>
                                          <p:attrName>style.visibility</p:attrName>
                                        </p:attrNameLst>
                                      </p:cBhvr>
                                      <p:to>
                                        <p:strVal val="visible"/>
                                      </p:to>
                                    </p:set>
                                    <p:anim by="(-#ppt_w*2)" calcmode="lin" valueType="num">
                                      <p:cBhvr rctx="PPT">
                                        <p:cTn id="33" dur="500" autoRev="1" fill="hold">
                                          <p:stCondLst>
                                            <p:cond delay="0"/>
                                          </p:stCondLst>
                                        </p:cTn>
                                        <p:tgtEl>
                                          <p:spTgt spid="17"/>
                                        </p:tgtEl>
                                        <p:attrNameLst>
                                          <p:attrName>ppt_w</p:attrName>
                                        </p:attrNameLst>
                                      </p:cBhvr>
                                    </p:anim>
                                    <p:anim by="(#ppt_w*0.50)" calcmode="lin" valueType="num">
                                      <p:cBhvr>
                                        <p:cTn id="34" dur="500" decel="50000" autoRev="1" fill="hold">
                                          <p:stCondLst>
                                            <p:cond delay="0"/>
                                          </p:stCondLst>
                                        </p:cTn>
                                        <p:tgtEl>
                                          <p:spTgt spid="17"/>
                                        </p:tgtEl>
                                        <p:attrNameLst>
                                          <p:attrName>ppt_x</p:attrName>
                                        </p:attrNameLst>
                                      </p:cBhvr>
                                    </p:anim>
                                    <p:anim from="(-#ppt_h/2)" to="(#ppt_y)" calcmode="lin" valueType="num">
                                      <p:cBhvr>
                                        <p:cTn id="35" dur="1000" fill="hold">
                                          <p:stCondLst>
                                            <p:cond delay="0"/>
                                          </p:stCondLst>
                                        </p:cTn>
                                        <p:tgtEl>
                                          <p:spTgt spid="17"/>
                                        </p:tgtEl>
                                        <p:attrNameLst>
                                          <p:attrName>ppt_y</p:attrName>
                                        </p:attrNameLst>
                                      </p:cBhvr>
                                    </p:anim>
                                    <p:animRot by="21600000">
                                      <p:cBhvr>
                                        <p:cTn id="36" dur="1000" fill="hold">
                                          <p:stCondLst>
                                            <p:cond delay="0"/>
                                          </p:stCondLst>
                                        </p:cTn>
                                        <p:tgtEl>
                                          <p:spTgt spid="17"/>
                                        </p:tgtEl>
                                        <p:attrNameLst>
                                          <p:attrName>r</p:attrName>
                                        </p:attrNameLst>
                                      </p:cBhvr>
                                    </p:animRot>
                                  </p:childTnLst>
                                </p:cTn>
                              </p:par>
                            </p:childTnLst>
                          </p:cTn>
                        </p:par>
                      </p:childTnLst>
                    </p:cTn>
                  </p:par>
                  <p:par>
                    <p:cTn id="37" fill="hold">
                      <p:stCondLst>
                        <p:cond delay="indefinite"/>
                      </p:stCondLst>
                      <p:childTnLst>
                        <p:par>
                          <p:cTn id="38" fill="hold">
                            <p:stCondLst>
                              <p:cond delay="0"/>
                            </p:stCondLst>
                            <p:childTnLst>
                              <p:par>
                                <p:cTn id="39" presetID="16" presetClass="entr" presetSubtype="21" fill="hold" grpId="0" nodeType="click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barn(inVertical)">
                                      <p:cBhvr>
                                        <p:cTn id="4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P spid="11" grpId="0" animBg="1"/>
      <p:bldP spid="15" grpId="0"/>
      <p:bldP spid="16" grpId="0"/>
      <p:bldP spid="1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H_SubTitle_1"/>
          <p:cNvSpPr txBox="1"/>
          <p:nvPr>
            <p:custDataLst>
              <p:tags r:id="rId3"/>
            </p:custDataLst>
          </p:nvPr>
        </p:nvSpPr>
        <p:spPr>
          <a:xfrm>
            <a:off x="7581839" y="2131502"/>
            <a:ext cx="3066561" cy="707758"/>
          </a:xfrm>
          <a:prstGeom prst="rect">
            <a:avLst/>
          </a:prstGeom>
          <a:noFill/>
        </p:spPr>
        <p:txBody>
          <a:bodyPr wrap="square" lIns="0" tIns="0" rIns="0" bIns="0" anchor="ctr">
            <a:spAutoFit/>
          </a:bodyPr>
          <a:lstStyle/>
          <a:p>
            <a:r>
              <a:rPr lang="zh-CN" altLang="en-US" sz="32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年度工作概述</a:t>
            </a:r>
            <a:endParaRPr lang="en-US" altLang="zh-CN" sz="32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a:p>
            <a:r>
              <a:rPr lang="en-US" altLang="zh-CN" sz="14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ANNUAL WORK SUMMARY</a:t>
            </a:r>
            <a:endParaRPr lang="zh-CN" altLang="en-US" sz="14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nvGrpSpPr>
          <p:cNvPr id="3" name="组合 2"/>
          <p:cNvGrpSpPr/>
          <p:nvPr/>
        </p:nvGrpSpPr>
        <p:grpSpPr>
          <a:xfrm>
            <a:off x="6127177" y="2096213"/>
            <a:ext cx="1128364" cy="686394"/>
            <a:chOff x="6127160" y="2096130"/>
            <a:chExt cx="1128426" cy="686432"/>
          </a:xfrm>
        </p:grpSpPr>
        <p:cxnSp>
          <p:nvCxnSpPr>
            <p:cNvPr id="4" name="MH_Other_1"/>
            <p:cNvCxnSpPr/>
            <p:nvPr>
              <p:custDataLst>
                <p:tags r:id="rId18"/>
              </p:custDataLst>
            </p:nvPr>
          </p:nvCxnSpPr>
          <p:spPr>
            <a:xfrm flipH="1">
              <a:off x="6525624" y="2096130"/>
              <a:ext cx="729962" cy="686432"/>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MH_Other_2"/>
            <p:cNvSpPr/>
            <p:nvPr>
              <p:custDataLst>
                <p:tags r:id="rId19"/>
              </p:custDataLst>
            </p:nvPr>
          </p:nvSpPr>
          <p:spPr>
            <a:xfrm>
              <a:off x="6145577" y="2497943"/>
              <a:ext cx="532403" cy="242763"/>
            </a:xfrm>
            <a:custGeom>
              <a:avLst/>
              <a:gdLst>
                <a:gd name="connsiteX0" fmla="*/ 0 w 928918"/>
                <a:gd name="connsiteY0" fmla="*/ 0 h 459023"/>
                <a:gd name="connsiteX1" fmla="*/ 928918 w 928918"/>
                <a:gd name="connsiteY1" fmla="*/ 0 h 459023"/>
                <a:gd name="connsiteX2" fmla="*/ 464459 w 928918"/>
                <a:gd name="connsiteY2" fmla="*/ 459023 h 459023"/>
              </a:gdLst>
              <a:ahLst/>
              <a:cxnLst>
                <a:cxn ang="0">
                  <a:pos x="connsiteX0" y="connsiteY0"/>
                </a:cxn>
                <a:cxn ang="0">
                  <a:pos x="connsiteX1" y="connsiteY1"/>
                </a:cxn>
                <a:cxn ang="0">
                  <a:pos x="connsiteX2" y="connsiteY2"/>
                </a:cxn>
              </a:cxnLst>
              <a:rect l="l" t="t" r="r" b="b"/>
              <a:pathLst>
                <a:path w="928918" h="459023">
                  <a:moveTo>
                    <a:pt x="0" y="0"/>
                  </a:moveTo>
                  <a:lnTo>
                    <a:pt x="928918" y="0"/>
                  </a:lnTo>
                  <a:lnTo>
                    <a:pt x="464459" y="459023"/>
                  </a:lnTo>
                  <a:close/>
                </a:path>
              </a:pathLst>
            </a:cu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75929" anchor="ctr">
              <a:normAutofit fontScale="85000" lnSpcReduction="20000"/>
            </a:bodyPr>
            <a:lstStyle/>
            <a:p>
              <a:pPr algn="ctr">
                <a:defRPr/>
              </a:pPr>
              <a:endParaRPr lang="zh-CN" altLang="en-US" sz="1475"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6150" name="MH_Other_3"/>
            <p:cNvSpPr txBox="1">
              <a:spLocks noChangeArrowheads="1"/>
            </p:cNvSpPr>
            <p:nvPr>
              <p:custDataLst>
                <p:tags r:id="rId20"/>
              </p:custDataLst>
            </p:nvPr>
          </p:nvSpPr>
          <p:spPr bwMode="auto">
            <a:xfrm>
              <a:off x="6127160" y="2108456"/>
              <a:ext cx="565888" cy="389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ctr">
                <a:defRPr/>
              </a:pPr>
              <a:r>
                <a:rPr lang="da-DK" altLang="zh-CN" sz="253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01</a:t>
              </a:r>
              <a:endParaRPr lang="zh-CN" altLang="en-US" sz="253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sp>
        <p:nvSpPr>
          <p:cNvPr id="12" name="MH_SubTitle_2"/>
          <p:cNvSpPr txBox="1"/>
          <p:nvPr>
            <p:custDataLst>
              <p:tags r:id="rId4"/>
            </p:custDataLst>
          </p:nvPr>
        </p:nvSpPr>
        <p:spPr>
          <a:xfrm>
            <a:off x="7581839" y="3176718"/>
            <a:ext cx="3066561" cy="707758"/>
          </a:xfrm>
          <a:prstGeom prst="rect">
            <a:avLst/>
          </a:prstGeom>
          <a:noFill/>
        </p:spPr>
        <p:txBody>
          <a:bodyPr wrap="square" lIns="0" tIns="0" rIns="0" bIns="0" anchor="ctr">
            <a:spAutoFit/>
          </a:bodyPr>
          <a:lstStyle/>
          <a:p>
            <a:pPr lvl="0"/>
            <a:r>
              <a:rPr lang="zh-CN" altLang="en-US" sz="32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工作完成情况</a:t>
            </a:r>
            <a:endParaRPr lang="en-US" altLang="zh-CN" sz="32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a:p>
            <a:pPr lvl="0"/>
            <a:r>
              <a:rPr lang="en-US" altLang="zh-CN" sz="14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COMPLETION OF WORK</a:t>
            </a:r>
            <a:endParaRPr lang="zh-CN" altLang="en-US" sz="14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nvGrpSpPr>
          <p:cNvPr id="7" name="组合 6"/>
          <p:cNvGrpSpPr/>
          <p:nvPr/>
        </p:nvGrpSpPr>
        <p:grpSpPr>
          <a:xfrm>
            <a:off x="6127177" y="3141987"/>
            <a:ext cx="1128364" cy="686394"/>
            <a:chOff x="6127160" y="3142521"/>
            <a:chExt cx="1128426" cy="686432"/>
          </a:xfrm>
        </p:grpSpPr>
        <p:cxnSp>
          <p:nvCxnSpPr>
            <p:cNvPr id="9" name="MH_Other_4"/>
            <p:cNvCxnSpPr/>
            <p:nvPr>
              <p:custDataLst>
                <p:tags r:id="rId15"/>
              </p:custDataLst>
            </p:nvPr>
          </p:nvCxnSpPr>
          <p:spPr>
            <a:xfrm flipH="1">
              <a:off x="6525624" y="3142521"/>
              <a:ext cx="729962" cy="68643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MH_Other_5"/>
            <p:cNvSpPr/>
            <p:nvPr>
              <p:custDataLst>
                <p:tags r:id="rId16"/>
              </p:custDataLst>
            </p:nvPr>
          </p:nvSpPr>
          <p:spPr>
            <a:xfrm>
              <a:off x="6145577" y="3544334"/>
              <a:ext cx="532403" cy="241088"/>
            </a:xfrm>
            <a:custGeom>
              <a:avLst/>
              <a:gdLst>
                <a:gd name="connsiteX0" fmla="*/ 0 w 928918"/>
                <a:gd name="connsiteY0" fmla="*/ 0 h 459023"/>
                <a:gd name="connsiteX1" fmla="*/ 928918 w 928918"/>
                <a:gd name="connsiteY1" fmla="*/ 0 h 459023"/>
                <a:gd name="connsiteX2" fmla="*/ 464459 w 928918"/>
                <a:gd name="connsiteY2" fmla="*/ 459023 h 459023"/>
              </a:gdLst>
              <a:ahLst/>
              <a:cxnLst>
                <a:cxn ang="0">
                  <a:pos x="connsiteX0" y="connsiteY0"/>
                </a:cxn>
                <a:cxn ang="0">
                  <a:pos x="connsiteX1" y="connsiteY1"/>
                </a:cxn>
                <a:cxn ang="0">
                  <a:pos x="connsiteX2" y="connsiteY2"/>
                </a:cxn>
              </a:cxnLst>
              <a:rect l="l" t="t" r="r" b="b"/>
              <a:pathLst>
                <a:path w="928918" h="459023">
                  <a:moveTo>
                    <a:pt x="0" y="0"/>
                  </a:moveTo>
                  <a:lnTo>
                    <a:pt x="928918" y="0"/>
                  </a:lnTo>
                  <a:lnTo>
                    <a:pt x="464459" y="459023"/>
                  </a:lnTo>
                  <a:close/>
                </a:path>
              </a:pathLst>
            </a:cu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75929" anchor="ctr">
              <a:normAutofit fontScale="85000" lnSpcReduction="20000"/>
            </a:bodyPr>
            <a:lstStyle/>
            <a:p>
              <a:pPr algn="ctr">
                <a:defRPr/>
              </a:pPr>
              <a:endParaRPr lang="zh-CN" altLang="en-US" sz="1475"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6154" name="MH_Other_6"/>
            <p:cNvSpPr txBox="1">
              <a:spLocks noChangeArrowheads="1"/>
            </p:cNvSpPr>
            <p:nvPr>
              <p:custDataLst>
                <p:tags r:id="rId17"/>
              </p:custDataLst>
            </p:nvPr>
          </p:nvSpPr>
          <p:spPr bwMode="auto">
            <a:xfrm>
              <a:off x="6127160" y="3154847"/>
              <a:ext cx="565888" cy="389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ctr">
                <a:defRPr/>
              </a:pPr>
              <a:r>
                <a:rPr lang="en-US" altLang="zh-CN" sz="253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02</a:t>
              </a:r>
              <a:endParaRPr lang="zh-CN" altLang="en-US" sz="253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sp>
        <p:nvSpPr>
          <p:cNvPr id="17" name="MH_SubTitle_3"/>
          <p:cNvSpPr txBox="1"/>
          <p:nvPr>
            <p:custDataLst>
              <p:tags r:id="rId5"/>
            </p:custDataLst>
          </p:nvPr>
        </p:nvSpPr>
        <p:spPr>
          <a:xfrm>
            <a:off x="7581839" y="4221935"/>
            <a:ext cx="3066561" cy="707758"/>
          </a:xfrm>
          <a:prstGeom prst="rect">
            <a:avLst/>
          </a:prstGeom>
          <a:noFill/>
        </p:spPr>
        <p:txBody>
          <a:bodyPr wrap="square" lIns="0" tIns="0" rIns="0" bIns="0" anchor="ctr">
            <a:spAutoFit/>
          </a:bodyPr>
          <a:lstStyle/>
          <a:p>
            <a:pPr lvl="0"/>
            <a:r>
              <a:rPr lang="zh-CN" altLang="en-US" sz="32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成功项目展示</a:t>
            </a:r>
            <a:endParaRPr lang="en-US" altLang="zh-CN" sz="32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a:p>
            <a:pPr lvl="0"/>
            <a:r>
              <a:rPr lang="en-US" altLang="zh-CN" sz="14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SUCCESSFUL PROJECT </a:t>
            </a:r>
            <a:endParaRPr lang="zh-CN" altLang="en-US" sz="14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nvGrpSpPr>
          <p:cNvPr id="8" name="组合 7"/>
          <p:cNvGrpSpPr/>
          <p:nvPr/>
        </p:nvGrpSpPr>
        <p:grpSpPr>
          <a:xfrm>
            <a:off x="6127177" y="4187761"/>
            <a:ext cx="1128364" cy="686394"/>
            <a:chOff x="6127160" y="4187237"/>
            <a:chExt cx="1128426" cy="686432"/>
          </a:xfrm>
        </p:grpSpPr>
        <p:cxnSp>
          <p:nvCxnSpPr>
            <p:cNvPr id="15" name="MH_Other_7"/>
            <p:cNvCxnSpPr/>
            <p:nvPr>
              <p:custDataLst>
                <p:tags r:id="rId12"/>
              </p:custDataLst>
            </p:nvPr>
          </p:nvCxnSpPr>
          <p:spPr>
            <a:xfrm flipH="1">
              <a:off x="6525624" y="4187237"/>
              <a:ext cx="729962" cy="686432"/>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sp>
          <p:nvSpPr>
            <p:cNvPr id="16" name="MH_Other_8"/>
            <p:cNvSpPr/>
            <p:nvPr>
              <p:custDataLst>
                <p:tags r:id="rId13"/>
              </p:custDataLst>
            </p:nvPr>
          </p:nvSpPr>
          <p:spPr>
            <a:xfrm>
              <a:off x="6145577" y="4589050"/>
              <a:ext cx="532403" cy="241088"/>
            </a:xfrm>
            <a:custGeom>
              <a:avLst/>
              <a:gdLst>
                <a:gd name="connsiteX0" fmla="*/ 0 w 928918"/>
                <a:gd name="connsiteY0" fmla="*/ 0 h 459023"/>
                <a:gd name="connsiteX1" fmla="*/ 928918 w 928918"/>
                <a:gd name="connsiteY1" fmla="*/ 0 h 459023"/>
                <a:gd name="connsiteX2" fmla="*/ 464459 w 928918"/>
                <a:gd name="connsiteY2" fmla="*/ 459023 h 459023"/>
              </a:gdLst>
              <a:ahLst/>
              <a:cxnLst>
                <a:cxn ang="0">
                  <a:pos x="connsiteX0" y="connsiteY0"/>
                </a:cxn>
                <a:cxn ang="0">
                  <a:pos x="connsiteX1" y="connsiteY1"/>
                </a:cxn>
                <a:cxn ang="0">
                  <a:pos x="connsiteX2" y="connsiteY2"/>
                </a:cxn>
              </a:cxnLst>
              <a:rect l="l" t="t" r="r" b="b"/>
              <a:pathLst>
                <a:path w="928918" h="459023">
                  <a:moveTo>
                    <a:pt x="0" y="0"/>
                  </a:moveTo>
                  <a:lnTo>
                    <a:pt x="928918" y="0"/>
                  </a:lnTo>
                  <a:lnTo>
                    <a:pt x="464459" y="459023"/>
                  </a:lnTo>
                  <a:close/>
                </a:path>
              </a:pathLst>
            </a:cu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75929" anchor="ctr">
              <a:normAutofit fontScale="85000" lnSpcReduction="20000"/>
            </a:bodyPr>
            <a:lstStyle/>
            <a:p>
              <a:pPr algn="ctr">
                <a:defRPr/>
              </a:pPr>
              <a:endParaRPr lang="zh-CN" altLang="en-US" sz="1475"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6158" name="MH_Other_9"/>
            <p:cNvSpPr txBox="1">
              <a:spLocks noChangeArrowheads="1"/>
            </p:cNvSpPr>
            <p:nvPr>
              <p:custDataLst>
                <p:tags r:id="rId14"/>
              </p:custDataLst>
            </p:nvPr>
          </p:nvSpPr>
          <p:spPr bwMode="auto">
            <a:xfrm>
              <a:off x="6127160" y="4199563"/>
              <a:ext cx="565888" cy="389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ctr">
                <a:defRPr/>
              </a:pPr>
              <a:r>
                <a:rPr lang="en-US" altLang="zh-CN" sz="253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03</a:t>
              </a:r>
              <a:endParaRPr lang="zh-CN" altLang="en-US" sz="253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sp>
        <p:nvSpPr>
          <p:cNvPr id="22" name="MH_SubTitle_4"/>
          <p:cNvSpPr txBox="1"/>
          <p:nvPr>
            <p:custDataLst>
              <p:tags r:id="rId6"/>
            </p:custDataLst>
          </p:nvPr>
        </p:nvSpPr>
        <p:spPr>
          <a:xfrm>
            <a:off x="7581839" y="5267153"/>
            <a:ext cx="3066561" cy="707758"/>
          </a:xfrm>
          <a:prstGeom prst="rect">
            <a:avLst/>
          </a:prstGeom>
          <a:noFill/>
        </p:spPr>
        <p:txBody>
          <a:bodyPr wrap="square" lIns="0" tIns="0" rIns="0" bIns="0" anchor="ctr">
            <a:spAutoFit/>
          </a:bodyPr>
          <a:lstStyle/>
          <a:p>
            <a:pPr lvl="0"/>
            <a:r>
              <a:rPr lang="zh-CN" altLang="en-US" sz="32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明年工作计划</a:t>
            </a:r>
            <a:endParaRPr lang="en-US" altLang="zh-CN" sz="32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a:p>
            <a:pPr lvl="0"/>
            <a:r>
              <a:rPr lang="en-US" altLang="zh-CN" sz="14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NEXT YEAR WORK PLAN</a:t>
            </a:r>
            <a:endParaRPr lang="zh-CN" altLang="en-US" sz="14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nvGrpSpPr>
          <p:cNvPr id="10" name="组合 9"/>
          <p:cNvGrpSpPr/>
          <p:nvPr/>
        </p:nvGrpSpPr>
        <p:grpSpPr>
          <a:xfrm>
            <a:off x="6127177" y="5233535"/>
            <a:ext cx="1128364" cy="684720"/>
            <a:chOff x="6127160" y="5233626"/>
            <a:chExt cx="1128426" cy="684758"/>
          </a:xfrm>
        </p:grpSpPr>
        <p:cxnSp>
          <p:nvCxnSpPr>
            <p:cNvPr id="20" name="MH_Other_10"/>
            <p:cNvCxnSpPr/>
            <p:nvPr>
              <p:custDataLst>
                <p:tags r:id="rId9"/>
              </p:custDataLst>
            </p:nvPr>
          </p:nvCxnSpPr>
          <p:spPr>
            <a:xfrm flipH="1">
              <a:off x="6525624" y="5233626"/>
              <a:ext cx="729962" cy="684758"/>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1" name="MH_Other_11"/>
            <p:cNvSpPr/>
            <p:nvPr>
              <p:custDataLst>
                <p:tags r:id="rId10"/>
              </p:custDataLst>
            </p:nvPr>
          </p:nvSpPr>
          <p:spPr>
            <a:xfrm>
              <a:off x="6145577" y="5635440"/>
              <a:ext cx="532403" cy="241088"/>
            </a:xfrm>
            <a:custGeom>
              <a:avLst/>
              <a:gdLst>
                <a:gd name="connsiteX0" fmla="*/ 0 w 928918"/>
                <a:gd name="connsiteY0" fmla="*/ 0 h 459023"/>
                <a:gd name="connsiteX1" fmla="*/ 928918 w 928918"/>
                <a:gd name="connsiteY1" fmla="*/ 0 h 459023"/>
                <a:gd name="connsiteX2" fmla="*/ 464459 w 928918"/>
                <a:gd name="connsiteY2" fmla="*/ 459023 h 459023"/>
              </a:gdLst>
              <a:ahLst/>
              <a:cxnLst>
                <a:cxn ang="0">
                  <a:pos x="connsiteX0" y="connsiteY0"/>
                </a:cxn>
                <a:cxn ang="0">
                  <a:pos x="connsiteX1" y="connsiteY1"/>
                </a:cxn>
                <a:cxn ang="0">
                  <a:pos x="connsiteX2" y="connsiteY2"/>
                </a:cxn>
              </a:cxnLst>
              <a:rect l="l" t="t" r="r" b="b"/>
              <a:pathLst>
                <a:path w="928918" h="459023">
                  <a:moveTo>
                    <a:pt x="0" y="0"/>
                  </a:moveTo>
                  <a:lnTo>
                    <a:pt x="928918" y="0"/>
                  </a:lnTo>
                  <a:lnTo>
                    <a:pt x="464459" y="459023"/>
                  </a:lnTo>
                  <a:close/>
                </a:path>
              </a:pathLst>
            </a:cu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75929" anchor="ctr">
              <a:normAutofit fontScale="85000" lnSpcReduction="20000"/>
            </a:bodyPr>
            <a:lstStyle/>
            <a:p>
              <a:pPr algn="ctr">
                <a:defRPr/>
              </a:pPr>
              <a:endParaRPr lang="zh-CN" altLang="en-US" sz="1475"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6162" name="MH_Other_12"/>
            <p:cNvSpPr txBox="1">
              <a:spLocks noChangeArrowheads="1"/>
            </p:cNvSpPr>
            <p:nvPr>
              <p:custDataLst>
                <p:tags r:id="rId11"/>
              </p:custDataLst>
            </p:nvPr>
          </p:nvSpPr>
          <p:spPr bwMode="auto">
            <a:xfrm>
              <a:off x="6127160" y="5245952"/>
              <a:ext cx="565888" cy="389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ctr">
                <a:defRPr/>
              </a:pPr>
              <a:r>
                <a:rPr lang="en-US" altLang="zh-CN" sz="253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04</a:t>
              </a:r>
              <a:endParaRPr lang="zh-CN" altLang="en-US" sz="253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sp>
        <p:nvSpPr>
          <p:cNvPr id="18" name="MH_Others_1"/>
          <p:cNvSpPr txBox="1"/>
          <p:nvPr>
            <p:custDataLst>
              <p:tags r:id="rId7"/>
            </p:custDataLst>
          </p:nvPr>
        </p:nvSpPr>
        <p:spPr>
          <a:xfrm>
            <a:off x="2080591" y="2888150"/>
            <a:ext cx="2873744" cy="1015534"/>
          </a:xfrm>
          <a:prstGeom prst="rect">
            <a:avLst/>
          </a:prstGeom>
          <a:noFill/>
        </p:spPr>
        <p:txBody>
          <a:bodyPr vert="horz" wrap="square" lIns="0" tIns="0" rIns="0" bIns="0" rtlCol="0" anchor="ctr" anchorCtr="0">
            <a:spAutoFit/>
          </a:bodyPr>
          <a:lstStyle/>
          <a:p>
            <a:pPr algn="ctr"/>
            <a:r>
              <a:rPr lang="zh-CN" altLang="en-US" sz="6600" b="1" dirty="0">
                <a:solidFill>
                  <a:srgbClr val="A70C1B"/>
                </a:solidFill>
                <a:latin typeface="印品黑体" panose="00000500000000000000" pitchFamily="2" charset="-122"/>
                <a:ea typeface="印品黑体" panose="00000500000000000000" pitchFamily="2" charset="-122"/>
                <a:sym typeface="Arial" panose="020B0604020202020204" pitchFamily="34" charset="0"/>
              </a:rPr>
              <a:t>目  录</a:t>
            </a:r>
          </a:p>
        </p:txBody>
      </p:sp>
      <p:sp>
        <p:nvSpPr>
          <p:cNvPr id="19" name="MH_Others_2"/>
          <p:cNvSpPr txBox="1"/>
          <p:nvPr>
            <p:custDataLst>
              <p:tags r:id="rId8"/>
            </p:custDataLst>
          </p:nvPr>
        </p:nvSpPr>
        <p:spPr>
          <a:xfrm>
            <a:off x="2095103" y="3903721"/>
            <a:ext cx="2844716" cy="430887"/>
          </a:xfrm>
          <a:prstGeom prst="rect">
            <a:avLst/>
          </a:prstGeom>
          <a:noFill/>
        </p:spPr>
        <p:txBody>
          <a:bodyPr wrap="square" lIns="0" tIns="0" rIns="0" bIns="0">
            <a:spAutoFit/>
          </a:bodyPr>
          <a:lstStyle/>
          <a:p>
            <a:pPr algn="ctr">
              <a:defRPr/>
            </a:pPr>
            <a:r>
              <a:rPr lang="en-US" altLang="zh-CN" sz="2800" b="1" dirty="0">
                <a:solidFill>
                  <a:srgbClr val="A70C1B"/>
                </a:solidFill>
                <a:latin typeface="印品黑体" panose="00000500000000000000" pitchFamily="2" charset="-122"/>
                <a:ea typeface="印品黑体" panose="00000500000000000000" pitchFamily="2" charset="-122"/>
                <a:sym typeface="Arial" panose="020B0604020202020204" pitchFamily="34" charset="0"/>
              </a:rPr>
              <a:t>CONTENTS</a:t>
            </a:r>
            <a:endParaRPr lang="zh-CN" altLang="en-US" sz="2800" b="1" dirty="0">
              <a:solidFill>
                <a:srgbClr val="0055AB"/>
              </a:solidFill>
              <a:latin typeface="印品黑体" panose="00000500000000000000" pitchFamily="2" charset="-122"/>
              <a:ea typeface="印品黑体" panose="00000500000000000000" pitchFamily="2" charset="-122"/>
              <a:sym typeface="Arial" panose="020B0604020202020204" pitchFamily="34" charset="0"/>
            </a:endParaRPr>
          </a:p>
        </p:txBody>
      </p:sp>
    </p:spTree>
    <p:custDataLst>
      <p:tags r:id="rId2"/>
    </p:custDataLst>
  </p:cSld>
  <p:clrMapOvr>
    <a:masterClrMapping/>
  </p:clrMapOvr>
  <p:transition spd="med" advTm="0">
    <p:pull/>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18"/>
                                            </p:tgtEl>
                                            <p:attrNameLst>
                                              <p:attrName>style.visibility</p:attrName>
                                            </p:attrNameLst>
                                          </p:cBhvr>
                                          <p:to>
                                            <p:strVal val="visible"/>
                                          </p:to>
                                        </p:set>
                                        <p:anim by="(-#ppt_w*2)" calcmode="lin" valueType="num">
                                          <p:cBhvr rctx="PPT">
                                            <p:cTn id="7" dur="500" autoRev="1" fill="hold">
                                              <p:stCondLst>
                                                <p:cond delay="0"/>
                                              </p:stCondLst>
                                            </p:cTn>
                                            <p:tgtEl>
                                              <p:spTgt spid="18"/>
                                            </p:tgtEl>
                                            <p:attrNameLst>
                                              <p:attrName>ppt_w</p:attrName>
                                            </p:attrNameLst>
                                          </p:cBhvr>
                                        </p:anim>
                                        <p:anim by="(#ppt_w*0.50)" calcmode="lin" valueType="num">
                                          <p:cBhvr>
                                            <p:cTn id="8" dur="500" decel="50000" autoRev="1" fill="hold">
                                              <p:stCondLst>
                                                <p:cond delay="0"/>
                                              </p:stCondLst>
                                            </p:cTn>
                                            <p:tgtEl>
                                              <p:spTgt spid="18"/>
                                            </p:tgtEl>
                                            <p:attrNameLst>
                                              <p:attrName>ppt_x</p:attrName>
                                            </p:attrNameLst>
                                          </p:cBhvr>
                                        </p:anim>
                                        <p:anim from="(-#ppt_h/2)" to="(#ppt_y)" calcmode="lin" valueType="num">
                                          <p:cBhvr>
                                            <p:cTn id="9" dur="1000" fill="hold">
                                              <p:stCondLst>
                                                <p:cond delay="0"/>
                                              </p:stCondLst>
                                            </p:cTn>
                                            <p:tgtEl>
                                              <p:spTgt spid="18"/>
                                            </p:tgtEl>
                                            <p:attrNameLst>
                                              <p:attrName>ppt_y</p:attrName>
                                            </p:attrNameLst>
                                          </p:cBhvr>
                                        </p:anim>
                                        <p:animRot by="21600000">
                                          <p:cBhvr>
                                            <p:cTn id="10" dur="1000" fill="hold">
                                              <p:stCondLst>
                                                <p:cond delay="0"/>
                                              </p:stCondLst>
                                            </p:cTn>
                                            <p:tgtEl>
                                              <p:spTgt spid="18"/>
                                            </p:tgtEl>
                                            <p:attrNameLst>
                                              <p:attrName>r</p:attrName>
                                            </p:attrNameLst>
                                          </p:cBhvr>
                                        </p:animRot>
                                      </p:childTnLst>
                                    </p:cTn>
                                  </p:par>
                                  <p:par>
                                    <p:cTn id="11" presetID="56" presetClass="entr" presetSubtype="0" fill="hold" grpId="0" nodeType="withEffect">
                                      <p:stCondLst>
                                        <p:cond delay="0"/>
                                      </p:stCondLst>
                                      <p:iterate type="lt">
                                        <p:tmPct val="10000"/>
                                      </p:iterate>
                                      <p:childTnLst>
                                        <p:set>
                                          <p:cBhvr>
                                            <p:cTn id="12" dur="1" fill="hold">
                                              <p:stCondLst>
                                                <p:cond delay="0"/>
                                              </p:stCondLst>
                                            </p:cTn>
                                            <p:tgtEl>
                                              <p:spTgt spid="19"/>
                                            </p:tgtEl>
                                            <p:attrNameLst>
                                              <p:attrName>style.visibility</p:attrName>
                                            </p:attrNameLst>
                                          </p:cBhvr>
                                          <p:to>
                                            <p:strVal val="visible"/>
                                          </p:to>
                                        </p:set>
                                        <p:anim by="(-#ppt_w*2)" calcmode="lin" valueType="num">
                                          <p:cBhvr rctx="PPT">
                                            <p:cTn id="13" dur="500" autoRev="1" fill="hold">
                                              <p:stCondLst>
                                                <p:cond delay="0"/>
                                              </p:stCondLst>
                                            </p:cTn>
                                            <p:tgtEl>
                                              <p:spTgt spid="19"/>
                                            </p:tgtEl>
                                            <p:attrNameLst>
                                              <p:attrName>ppt_w</p:attrName>
                                            </p:attrNameLst>
                                          </p:cBhvr>
                                        </p:anim>
                                        <p:anim by="(#ppt_w*0.50)" calcmode="lin" valueType="num">
                                          <p:cBhvr>
                                            <p:cTn id="14" dur="500" decel="50000" autoRev="1" fill="hold">
                                              <p:stCondLst>
                                                <p:cond delay="0"/>
                                              </p:stCondLst>
                                            </p:cTn>
                                            <p:tgtEl>
                                              <p:spTgt spid="19"/>
                                            </p:tgtEl>
                                            <p:attrNameLst>
                                              <p:attrName>ppt_x</p:attrName>
                                            </p:attrNameLst>
                                          </p:cBhvr>
                                        </p:anim>
                                        <p:anim from="(-#ppt_h/2)" to="(#ppt_y)" calcmode="lin" valueType="num">
                                          <p:cBhvr>
                                            <p:cTn id="15" dur="1000" fill="hold">
                                              <p:stCondLst>
                                                <p:cond delay="0"/>
                                              </p:stCondLst>
                                            </p:cTn>
                                            <p:tgtEl>
                                              <p:spTgt spid="19"/>
                                            </p:tgtEl>
                                            <p:attrNameLst>
                                              <p:attrName>ppt_y</p:attrName>
                                            </p:attrNameLst>
                                          </p:cBhvr>
                                        </p:anim>
                                        <p:animRot by="21600000">
                                          <p:cBhvr>
                                            <p:cTn id="16" dur="1000" fill="hold">
                                              <p:stCondLst>
                                                <p:cond delay="0"/>
                                              </p:stCondLst>
                                            </p:cTn>
                                            <p:tgtEl>
                                              <p:spTgt spid="19"/>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2" presetClass="entr" presetSubtype="8" accel="40000" fill="hold" nodeType="clickEffect" p14:presetBounceEnd="40000">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14:bounceEnd="40000">
                                          <p:cBhvr additive="base">
                                            <p:cTn id="21" dur="15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22" dur="1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accel="40000" fill="hold" grpId="0" nodeType="clickEffect" p14:presetBounceEnd="40000">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14:bounceEnd="40000">
                                          <p:cBhvr additive="base">
                                            <p:cTn id="27" dur="1500" fill="hold"/>
                                            <p:tgtEl>
                                              <p:spTgt spid="6"/>
                                            </p:tgtEl>
                                            <p:attrNameLst>
                                              <p:attrName>ppt_x</p:attrName>
                                            </p:attrNameLst>
                                          </p:cBhvr>
                                          <p:tavLst>
                                            <p:tav tm="0">
                                              <p:val>
                                                <p:strVal val="0-#ppt_w/2"/>
                                              </p:val>
                                            </p:tav>
                                            <p:tav tm="100000">
                                              <p:val>
                                                <p:strVal val="#ppt_x"/>
                                              </p:val>
                                            </p:tav>
                                          </p:tavLst>
                                        </p:anim>
                                        <p:anim calcmode="lin" valueType="num" p14:bounceEnd="40000">
                                          <p:cBhvr additive="base">
                                            <p:cTn id="28" dur="1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8" accel="40000" fill="hold" nodeType="clickEffect" p14:presetBounceEnd="40000">
                                      <p:stCondLst>
                                        <p:cond delay="0"/>
                                      </p:stCondLst>
                                      <p:childTnLst>
                                        <p:set>
                                          <p:cBhvr>
                                            <p:cTn id="32" dur="1" fill="hold">
                                              <p:stCondLst>
                                                <p:cond delay="0"/>
                                              </p:stCondLst>
                                            </p:cTn>
                                            <p:tgtEl>
                                              <p:spTgt spid="7"/>
                                            </p:tgtEl>
                                            <p:attrNameLst>
                                              <p:attrName>style.visibility</p:attrName>
                                            </p:attrNameLst>
                                          </p:cBhvr>
                                          <p:to>
                                            <p:strVal val="visible"/>
                                          </p:to>
                                        </p:set>
                                        <p:anim calcmode="lin" valueType="num" p14:bounceEnd="40000">
                                          <p:cBhvr additive="base">
                                            <p:cTn id="33" dur="1500" fill="hold"/>
                                            <p:tgtEl>
                                              <p:spTgt spid="7"/>
                                            </p:tgtEl>
                                            <p:attrNameLst>
                                              <p:attrName>ppt_x</p:attrName>
                                            </p:attrNameLst>
                                          </p:cBhvr>
                                          <p:tavLst>
                                            <p:tav tm="0">
                                              <p:val>
                                                <p:strVal val="0-#ppt_w/2"/>
                                              </p:val>
                                            </p:tav>
                                            <p:tav tm="100000">
                                              <p:val>
                                                <p:strVal val="#ppt_x"/>
                                              </p:val>
                                            </p:tav>
                                          </p:tavLst>
                                        </p:anim>
                                        <p:anim calcmode="lin" valueType="num" p14:bounceEnd="40000">
                                          <p:cBhvr additive="base">
                                            <p:cTn id="34" dur="1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8" accel="40000" fill="hold" grpId="0" nodeType="clickEffect" p14:presetBounceEnd="40000">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14:bounceEnd="40000">
                                          <p:cBhvr additive="base">
                                            <p:cTn id="39" dur="1500" fill="hold"/>
                                            <p:tgtEl>
                                              <p:spTgt spid="12"/>
                                            </p:tgtEl>
                                            <p:attrNameLst>
                                              <p:attrName>ppt_x</p:attrName>
                                            </p:attrNameLst>
                                          </p:cBhvr>
                                          <p:tavLst>
                                            <p:tav tm="0">
                                              <p:val>
                                                <p:strVal val="0-#ppt_w/2"/>
                                              </p:val>
                                            </p:tav>
                                            <p:tav tm="100000">
                                              <p:val>
                                                <p:strVal val="#ppt_x"/>
                                              </p:val>
                                            </p:tav>
                                          </p:tavLst>
                                        </p:anim>
                                        <p:anim calcmode="lin" valueType="num" p14:bounceEnd="40000">
                                          <p:cBhvr additive="base">
                                            <p:cTn id="40" dur="1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8" accel="40000" fill="hold" nodeType="clickEffect" p14:presetBounceEnd="40000">
                                      <p:stCondLst>
                                        <p:cond delay="0"/>
                                      </p:stCondLst>
                                      <p:childTnLst>
                                        <p:set>
                                          <p:cBhvr>
                                            <p:cTn id="44" dur="1" fill="hold">
                                              <p:stCondLst>
                                                <p:cond delay="0"/>
                                              </p:stCondLst>
                                            </p:cTn>
                                            <p:tgtEl>
                                              <p:spTgt spid="8"/>
                                            </p:tgtEl>
                                            <p:attrNameLst>
                                              <p:attrName>style.visibility</p:attrName>
                                            </p:attrNameLst>
                                          </p:cBhvr>
                                          <p:to>
                                            <p:strVal val="visible"/>
                                          </p:to>
                                        </p:set>
                                        <p:anim calcmode="lin" valueType="num" p14:bounceEnd="40000">
                                          <p:cBhvr additive="base">
                                            <p:cTn id="45" dur="1500" fill="hold"/>
                                            <p:tgtEl>
                                              <p:spTgt spid="8"/>
                                            </p:tgtEl>
                                            <p:attrNameLst>
                                              <p:attrName>ppt_x</p:attrName>
                                            </p:attrNameLst>
                                          </p:cBhvr>
                                          <p:tavLst>
                                            <p:tav tm="0">
                                              <p:val>
                                                <p:strVal val="0-#ppt_w/2"/>
                                              </p:val>
                                            </p:tav>
                                            <p:tav tm="100000">
                                              <p:val>
                                                <p:strVal val="#ppt_x"/>
                                              </p:val>
                                            </p:tav>
                                          </p:tavLst>
                                        </p:anim>
                                        <p:anim calcmode="lin" valueType="num" p14:bounceEnd="40000">
                                          <p:cBhvr additive="base">
                                            <p:cTn id="46" dur="1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8" accel="40000" fill="hold" grpId="0" nodeType="clickEffect" p14:presetBounceEnd="40000">
                                      <p:stCondLst>
                                        <p:cond delay="0"/>
                                      </p:stCondLst>
                                      <p:childTnLst>
                                        <p:set>
                                          <p:cBhvr>
                                            <p:cTn id="50" dur="1" fill="hold">
                                              <p:stCondLst>
                                                <p:cond delay="0"/>
                                              </p:stCondLst>
                                            </p:cTn>
                                            <p:tgtEl>
                                              <p:spTgt spid="17"/>
                                            </p:tgtEl>
                                            <p:attrNameLst>
                                              <p:attrName>style.visibility</p:attrName>
                                            </p:attrNameLst>
                                          </p:cBhvr>
                                          <p:to>
                                            <p:strVal val="visible"/>
                                          </p:to>
                                        </p:set>
                                        <p:anim calcmode="lin" valueType="num" p14:bounceEnd="40000">
                                          <p:cBhvr additive="base">
                                            <p:cTn id="51" dur="1500" fill="hold"/>
                                            <p:tgtEl>
                                              <p:spTgt spid="17"/>
                                            </p:tgtEl>
                                            <p:attrNameLst>
                                              <p:attrName>ppt_x</p:attrName>
                                            </p:attrNameLst>
                                          </p:cBhvr>
                                          <p:tavLst>
                                            <p:tav tm="0">
                                              <p:val>
                                                <p:strVal val="0-#ppt_w/2"/>
                                              </p:val>
                                            </p:tav>
                                            <p:tav tm="100000">
                                              <p:val>
                                                <p:strVal val="#ppt_x"/>
                                              </p:val>
                                            </p:tav>
                                          </p:tavLst>
                                        </p:anim>
                                        <p:anim calcmode="lin" valueType="num" p14:bounceEnd="40000">
                                          <p:cBhvr additive="base">
                                            <p:cTn id="52" dur="15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8" accel="40000" fill="hold" nodeType="clickEffect" p14:presetBounceEnd="40000">
                                      <p:stCondLst>
                                        <p:cond delay="0"/>
                                      </p:stCondLst>
                                      <p:childTnLst>
                                        <p:set>
                                          <p:cBhvr>
                                            <p:cTn id="56" dur="1" fill="hold">
                                              <p:stCondLst>
                                                <p:cond delay="0"/>
                                              </p:stCondLst>
                                            </p:cTn>
                                            <p:tgtEl>
                                              <p:spTgt spid="10"/>
                                            </p:tgtEl>
                                            <p:attrNameLst>
                                              <p:attrName>style.visibility</p:attrName>
                                            </p:attrNameLst>
                                          </p:cBhvr>
                                          <p:to>
                                            <p:strVal val="visible"/>
                                          </p:to>
                                        </p:set>
                                        <p:anim calcmode="lin" valueType="num" p14:bounceEnd="40000">
                                          <p:cBhvr additive="base">
                                            <p:cTn id="57" dur="1500" fill="hold"/>
                                            <p:tgtEl>
                                              <p:spTgt spid="10"/>
                                            </p:tgtEl>
                                            <p:attrNameLst>
                                              <p:attrName>ppt_x</p:attrName>
                                            </p:attrNameLst>
                                          </p:cBhvr>
                                          <p:tavLst>
                                            <p:tav tm="0">
                                              <p:val>
                                                <p:strVal val="0-#ppt_w/2"/>
                                              </p:val>
                                            </p:tav>
                                            <p:tav tm="100000">
                                              <p:val>
                                                <p:strVal val="#ppt_x"/>
                                              </p:val>
                                            </p:tav>
                                          </p:tavLst>
                                        </p:anim>
                                        <p:anim calcmode="lin" valueType="num" p14:bounceEnd="40000">
                                          <p:cBhvr additive="base">
                                            <p:cTn id="58" dur="1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8" accel="40000" fill="hold" grpId="0" nodeType="clickEffect" p14:presetBounceEnd="40000">
                                      <p:stCondLst>
                                        <p:cond delay="0"/>
                                      </p:stCondLst>
                                      <p:childTnLst>
                                        <p:set>
                                          <p:cBhvr>
                                            <p:cTn id="62" dur="1" fill="hold">
                                              <p:stCondLst>
                                                <p:cond delay="0"/>
                                              </p:stCondLst>
                                            </p:cTn>
                                            <p:tgtEl>
                                              <p:spTgt spid="22"/>
                                            </p:tgtEl>
                                            <p:attrNameLst>
                                              <p:attrName>style.visibility</p:attrName>
                                            </p:attrNameLst>
                                          </p:cBhvr>
                                          <p:to>
                                            <p:strVal val="visible"/>
                                          </p:to>
                                        </p:set>
                                        <p:anim calcmode="lin" valueType="num" p14:bounceEnd="40000">
                                          <p:cBhvr additive="base">
                                            <p:cTn id="63" dur="1500" fill="hold"/>
                                            <p:tgtEl>
                                              <p:spTgt spid="22"/>
                                            </p:tgtEl>
                                            <p:attrNameLst>
                                              <p:attrName>ppt_x</p:attrName>
                                            </p:attrNameLst>
                                          </p:cBhvr>
                                          <p:tavLst>
                                            <p:tav tm="0">
                                              <p:val>
                                                <p:strVal val="0-#ppt_w/2"/>
                                              </p:val>
                                            </p:tav>
                                            <p:tav tm="100000">
                                              <p:val>
                                                <p:strVal val="#ppt_x"/>
                                              </p:val>
                                            </p:tav>
                                          </p:tavLst>
                                        </p:anim>
                                        <p:anim calcmode="lin" valueType="num" p14:bounceEnd="40000">
                                          <p:cBhvr additive="base">
                                            <p:cTn id="64" dur="1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2" grpId="0"/>
          <p:bldP spid="17" grpId="0"/>
          <p:bldP spid="22" grpId="0"/>
          <p:bldP spid="18" grpId="0"/>
          <p:bldP spid="19"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18"/>
                                            </p:tgtEl>
                                            <p:attrNameLst>
                                              <p:attrName>style.visibility</p:attrName>
                                            </p:attrNameLst>
                                          </p:cBhvr>
                                          <p:to>
                                            <p:strVal val="visible"/>
                                          </p:to>
                                        </p:set>
                                        <p:anim by="(-#ppt_w*2)" calcmode="lin" valueType="num">
                                          <p:cBhvr rctx="PPT">
                                            <p:cTn id="7" dur="500" autoRev="1" fill="hold">
                                              <p:stCondLst>
                                                <p:cond delay="0"/>
                                              </p:stCondLst>
                                            </p:cTn>
                                            <p:tgtEl>
                                              <p:spTgt spid="18"/>
                                            </p:tgtEl>
                                            <p:attrNameLst>
                                              <p:attrName>ppt_w</p:attrName>
                                            </p:attrNameLst>
                                          </p:cBhvr>
                                        </p:anim>
                                        <p:anim by="(#ppt_w*0.50)" calcmode="lin" valueType="num">
                                          <p:cBhvr>
                                            <p:cTn id="8" dur="500" decel="50000" autoRev="1" fill="hold">
                                              <p:stCondLst>
                                                <p:cond delay="0"/>
                                              </p:stCondLst>
                                            </p:cTn>
                                            <p:tgtEl>
                                              <p:spTgt spid="18"/>
                                            </p:tgtEl>
                                            <p:attrNameLst>
                                              <p:attrName>ppt_x</p:attrName>
                                            </p:attrNameLst>
                                          </p:cBhvr>
                                        </p:anim>
                                        <p:anim from="(-#ppt_h/2)" to="(#ppt_y)" calcmode="lin" valueType="num">
                                          <p:cBhvr>
                                            <p:cTn id="9" dur="1000" fill="hold">
                                              <p:stCondLst>
                                                <p:cond delay="0"/>
                                              </p:stCondLst>
                                            </p:cTn>
                                            <p:tgtEl>
                                              <p:spTgt spid="18"/>
                                            </p:tgtEl>
                                            <p:attrNameLst>
                                              <p:attrName>ppt_y</p:attrName>
                                            </p:attrNameLst>
                                          </p:cBhvr>
                                        </p:anim>
                                        <p:animRot by="21600000">
                                          <p:cBhvr>
                                            <p:cTn id="10" dur="1000" fill="hold">
                                              <p:stCondLst>
                                                <p:cond delay="0"/>
                                              </p:stCondLst>
                                            </p:cTn>
                                            <p:tgtEl>
                                              <p:spTgt spid="18"/>
                                            </p:tgtEl>
                                            <p:attrNameLst>
                                              <p:attrName>r</p:attrName>
                                            </p:attrNameLst>
                                          </p:cBhvr>
                                        </p:animRot>
                                      </p:childTnLst>
                                    </p:cTn>
                                  </p:par>
                                  <p:par>
                                    <p:cTn id="11" presetID="56" presetClass="entr" presetSubtype="0" fill="hold" grpId="0" nodeType="withEffect">
                                      <p:stCondLst>
                                        <p:cond delay="0"/>
                                      </p:stCondLst>
                                      <p:iterate type="lt">
                                        <p:tmPct val="10000"/>
                                      </p:iterate>
                                      <p:childTnLst>
                                        <p:set>
                                          <p:cBhvr>
                                            <p:cTn id="12" dur="1" fill="hold">
                                              <p:stCondLst>
                                                <p:cond delay="0"/>
                                              </p:stCondLst>
                                            </p:cTn>
                                            <p:tgtEl>
                                              <p:spTgt spid="19"/>
                                            </p:tgtEl>
                                            <p:attrNameLst>
                                              <p:attrName>style.visibility</p:attrName>
                                            </p:attrNameLst>
                                          </p:cBhvr>
                                          <p:to>
                                            <p:strVal val="visible"/>
                                          </p:to>
                                        </p:set>
                                        <p:anim by="(-#ppt_w*2)" calcmode="lin" valueType="num">
                                          <p:cBhvr rctx="PPT">
                                            <p:cTn id="13" dur="500" autoRev="1" fill="hold">
                                              <p:stCondLst>
                                                <p:cond delay="0"/>
                                              </p:stCondLst>
                                            </p:cTn>
                                            <p:tgtEl>
                                              <p:spTgt spid="19"/>
                                            </p:tgtEl>
                                            <p:attrNameLst>
                                              <p:attrName>ppt_w</p:attrName>
                                            </p:attrNameLst>
                                          </p:cBhvr>
                                        </p:anim>
                                        <p:anim by="(#ppt_w*0.50)" calcmode="lin" valueType="num">
                                          <p:cBhvr>
                                            <p:cTn id="14" dur="500" decel="50000" autoRev="1" fill="hold">
                                              <p:stCondLst>
                                                <p:cond delay="0"/>
                                              </p:stCondLst>
                                            </p:cTn>
                                            <p:tgtEl>
                                              <p:spTgt spid="19"/>
                                            </p:tgtEl>
                                            <p:attrNameLst>
                                              <p:attrName>ppt_x</p:attrName>
                                            </p:attrNameLst>
                                          </p:cBhvr>
                                        </p:anim>
                                        <p:anim from="(-#ppt_h/2)" to="(#ppt_y)" calcmode="lin" valueType="num">
                                          <p:cBhvr>
                                            <p:cTn id="15" dur="1000" fill="hold">
                                              <p:stCondLst>
                                                <p:cond delay="0"/>
                                              </p:stCondLst>
                                            </p:cTn>
                                            <p:tgtEl>
                                              <p:spTgt spid="19"/>
                                            </p:tgtEl>
                                            <p:attrNameLst>
                                              <p:attrName>ppt_y</p:attrName>
                                            </p:attrNameLst>
                                          </p:cBhvr>
                                        </p:anim>
                                        <p:animRot by="21600000">
                                          <p:cBhvr>
                                            <p:cTn id="16" dur="1000" fill="hold">
                                              <p:stCondLst>
                                                <p:cond delay="0"/>
                                              </p:stCondLst>
                                            </p:cTn>
                                            <p:tgtEl>
                                              <p:spTgt spid="19"/>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2" presetClass="entr" presetSubtype="8" accel="40000"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1500" fill="hold"/>
                                            <p:tgtEl>
                                              <p:spTgt spid="3"/>
                                            </p:tgtEl>
                                            <p:attrNameLst>
                                              <p:attrName>ppt_x</p:attrName>
                                            </p:attrNameLst>
                                          </p:cBhvr>
                                          <p:tavLst>
                                            <p:tav tm="0">
                                              <p:val>
                                                <p:strVal val="0-#ppt_w/2"/>
                                              </p:val>
                                            </p:tav>
                                            <p:tav tm="100000">
                                              <p:val>
                                                <p:strVal val="#ppt_x"/>
                                              </p:val>
                                            </p:tav>
                                          </p:tavLst>
                                        </p:anim>
                                        <p:anim calcmode="lin" valueType="num">
                                          <p:cBhvr additive="base">
                                            <p:cTn id="22" dur="1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accel="4000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additive="base">
                                            <p:cTn id="27" dur="1500" fill="hold"/>
                                            <p:tgtEl>
                                              <p:spTgt spid="6"/>
                                            </p:tgtEl>
                                            <p:attrNameLst>
                                              <p:attrName>ppt_x</p:attrName>
                                            </p:attrNameLst>
                                          </p:cBhvr>
                                          <p:tavLst>
                                            <p:tav tm="0">
                                              <p:val>
                                                <p:strVal val="0-#ppt_w/2"/>
                                              </p:val>
                                            </p:tav>
                                            <p:tav tm="100000">
                                              <p:val>
                                                <p:strVal val="#ppt_x"/>
                                              </p:val>
                                            </p:tav>
                                          </p:tavLst>
                                        </p:anim>
                                        <p:anim calcmode="lin" valueType="num">
                                          <p:cBhvr additive="base">
                                            <p:cTn id="28" dur="1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8" accel="40000" fill="hold" nodeType="clickEffect">
                                      <p:stCondLst>
                                        <p:cond delay="0"/>
                                      </p:stCondLst>
                                      <p:childTnLst>
                                        <p:set>
                                          <p:cBhvr>
                                            <p:cTn id="32" dur="1" fill="hold">
                                              <p:stCondLst>
                                                <p:cond delay="0"/>
                                              </p:stCondLst>
                                            </p:cTn>
                                            <p:tgtEl>
                                              <p:spTgt spid="7"/>
                                            </p:tgtEl>
                                            <p:attrNameLst>
                                              <p:attrName>style.visibility</p:attrName>
                                            </p:attrNameLst>
                                          </p:cBhvr>
                                          <p:to>
                                            <p:strVal val="visible"/>
                                          </p:to>
                                        </p:set>
                                        <p:anim calcmode="lin" valueType="num">
                                          <p:cBhvr additive="base">
                                            <p:cTn id="33" dur="1500" fill="hold"/>
                                            <p:tgtEl>
                                              <p:spTgt spid="7"/>
                                            </p:tgtEl>
                                            <p:attrNameLst>
                                              <p:attrName>ppt_x</p:attrName>
                                            </p:attrNameLst>
                                          </p:cBhvr>
                                          <p:tavLst>
                                            <p:tav tm="0">
                                              <p:val>
                                                <p:strVal val="0-#ppt_w/2"/>
                                              </p:val>
                                            </p:tav>
                                            <p:tav tm="100000">
                                              <p:val>
                                                <p:strVal val="#ppt_x"/>
                                              </p:val>
                                            </p:tav>
                                          </p:tavLst>
                                        </p:anim>
                                        <p:anim calcmode="lin" valueType="num">
                                          <p:cBhvr additive="base">
                                            <p:cTn id="34" dur="1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8" accel="40000" fill="hold" grpId="0" nodeType="click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additive="base">
                                            <p:cTn id="39" dur="1500" fill="hold"/>
                                            <p:tgtEl>
                                              <p:spTgt spid="12"/>
                                            </p:tgtEl>
                                            <p:attrNameLst>
                                              <p:attrName>ppt_x</p:attrName>
                                            </p:attrNameLst>
                                          </p:cBhvr>
                                          <p:tavLst>
                                            <p:tav tm="0">
                                              <p:val>
                                                <p:strVal val="0-#ppt_w/2"/>
                                              </p:val>
                                            </p:tav>
                                            <p:tav tm="100000">
                                              <p:val>
                                                <p:strVal val="#ppt_x"/>
                                              </p:val>
                                            </p:tav>
                                          </p:tavLst>
                                        </p:anim>
                                        <p:anim calcmode="lin" valueType="num">
                                          <p:cBhvr additive="base">
                                            <p:cTn id="40" dur="1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8" accel="40000" fill="hold" nodeType="clickEffect">
                                      <p:stCondLst>
                                        <p:cond delay="0"/>
                                      </p:stCondLst>
                                      <p:childTnLst>
                                        <p:set>
                                          <p:cBhvr>
                                            <p:cTn id="44" dur="1" fill="hold">
                                              <p:stCondLst>
                                                <p:cond delay="0"/>
                                              </p:stCondLst>
                                            </p:cTn>
                                            <p:tgtEl>
                                              <p:spTgt spid="8"/>
                                            </p:tgtEl>
                                            <p:attrNameLst>
                                              <p:attrName>style.visibility</p:attrName>
                                            </p:attrNameLst>
                                          </p:cBhvr>
                                          <p:to>
                                            <p:strVal val="visible"/>
                                          </p:to>
                                        </p:set>
                                        <p:anim calcmode="lin" valueType="num">
                                          <p:cBhvr additive="base">
                                            <p:cTn id="45" dur="1500" fill="hold"/>
                                            <p:tgtEl>
                                              <p:spTgt spid="8"/>
                                            </p:tgtEl>
                                            <p:attrNameLst>
                                              <p:attrName>ppt_x</p:attrName>
                                            </p:attrNameLst>
                                          </p:cBhvr>
                                          <p:tavLst>
                                            <p:tav tm="0">
                                              <p:val>
                                                <p:strVal val="0-#ppt_w/2"/>
                                              </p:val>
                                            </p:tav>
                                            <p:tav tm="100000">
                                              <p:val>
                                                <p:strVal val="#ppt_x"/>
                                              </p:val>
                                            </p:tav>
                                          </p:tavLst>
                                        </p:anim>
                                        <p:anim calcmode="lin" valueType="num">
                                          <p:cBhvr additive="base">
                                            <p:cTn id="46" dur="1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8" accel="40000" fill="hold" grpId="0" nodeType="clickEffect">
                                      <p:stCondLst>
                                        <p:cond delay="0"/>
                                      </p:stCondLst>
                                      <p:childTnLst>
                                        <p:set>
                                          <p:cBhvr>
                                            <p:cTn id="50" dur="1" fill="hold">
                                              <p:stCondLst>
                                                <p:cond delay="0"/>
                                              </p:stCondLst>
                                            </p:cTn>
                                            <p:tgtEl>
                                              <p:spTgt spid="17"/>
                                            </p:tgtEl>
                                            <p:attrNameLst>
                                              <p:attrName>style.visibility</p:attrName>
                                            </p:attrNameLst>
                                          </p:cBhvr>
                                          <p:to>
                                            <p:strVal val="visible"/>
                                          </p:to>
                                        </p:set>
                                        <p:anim calcmode="lin" valueType="num">
                                          <p:cBhvr additive="base">
                                            <p:cTn id="51" dur="1500" fill="hold"/>
                                            <p:tgtEl>
                                              <p:spTgt spid="17"/>
                                            </p:tgtEl>
                                            <p:attrNameLst>
                                              <p:attrName>ppt_x</p:attrName>
                                            </p:attrNameLst>
                                          </p:cBhvr>
                                          <p:tavLst>
                                            <p:tav tm="0">
                                              <p:val>
                                                <p:strVal val="0-#ppt_w/2"/>
                                              </p:val>
                                            </p:tav>
                                            <p:tav tm="100000">
                                              <p:val>
                                                <p:strVal val="#ppt_x"/>
                                              </p:val>
                                            </p:tav>
                                          </p:tavLst>
                                        </p:anim>
                                        <p:anim calcmode="lin" valueType="num">
                                          <p:cBhvr additive="base">
                                            <p:cTn id="52" dur="15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8" accel="40000" fill="hold" nodeType="clickEffect">
                                      <p:stCondLst>
                                        <p:cond delay="0"/>
                                      </p:stCondLst>
                                      <p:childTnLst>
                                        <p:set>
                                          <p:cBhvr>
                                            <p:cTn id="56" dur="1" fill="hold">
                                              <p:stCondLst>
                                                <p:cond delay="0"/>
                                              </p:stCondLst>
                                            </p:cTn>
                                            <p:tgtEl>
                                              <p:spTgt spid="10"/>
                                            </p:tgtEl>
                                            <p:attrNameLst>
                                              <p:attrName>style.visibility</p:attrName>
                                            </p:attrNameLst>
                                          </p:cBhvr>
                                          <p:to>
                                            <p:strVal val="visible"/>
                                          </p:to>
                                        </p:set>
                                        <p:anim calcmode="lin" valueType="num">
                                          <p:cBhvr additive="base">
                                            <p:cTn id="57" dur="1500" fill="hold"/>
                                            <p:tgtEl>
                                              <p:spTgt spid="10"/>
                                            </p:tgtEl>
                                            <p:attrNameLst>
                                              <p:attrName>ppt_x</p:attrName>
                                            </p:attrNameLst>
                                          </p:cBhvr>
                                          <p:tavLst>
                                            <p:tav tm="0">
                                              <p:val>
                                                <p:strVal val="0-#ppt_w/2"/>
                                              </p:val>
                                            </p:tav>
                                            <p:tav tm="100000">
                                              <p:val>
                                                <p:strVal val="#ppt_x"/>
                                              </p:val>
                                            </p:tav>
                                          </p:tavLst>
                                        </p:anim>
                                        <p:anim calcmode="lin" valueType="num">
                                          <p:cBhvr additive="base">
                                            <p:cTn id="58" dur="1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8" accel="40000" fill="hold" grpId="0" nodeType="clickEffect">
                                      <p:stCondLst>
                                        <p:cond delay="0"/>
                                      </p:stCondLst>
                                      <p:childTnLst>
                                        <p:set>
                                          <p:cBhvr>
                                            <p:cTn id="62" dur="1" fill="hold">
                                              <p:stCondLst>
                                                <p:cond delay="0"/>
                                              </p:stCondLst>
                                            </p:cTn>
                                            <p:tgtEl>
                                              <p:spTgt spid="22"/>
                                            </p:tgtEl>
                                            <p:attrNameLst>
                                              <p:attrName>style.visibility</p:attrName>
                                            </p:attrNameLst>
                                          </p:cBhvr>
                                          <p:to>
                                            <p:strVal val="visible"/>
                                          </p:to>
                                        </p:set>
                                        <p:anim calcmode="lin" valueType="num">
                                          <p:cBhvr additive="base">
                                            <p:cTn id="63" dur="1500" fill="hold"/>
                                            <p:tgtEl>
                                              <p:spTgt spid="22"/>
                                            </p:tgtEl>
                                            <p:attrNameLst>
                                              <p:attrName>ppt_x</p:attrName>
                                            </p:attrNameLst>
                                          </p:cBhvr>
                                          <p:tavLst>
                                            <p:tav tm="0">
                                              <p:val>
                                                <p:strVal val="0-#ppt_w/2"/>
                                              </p:val>
                                            </p:tav>
                                            <p:tav tm="100000">
                                              <p:val>
                                                <p:strVal val="#ppt_x"/>
                                              </p:val>
                                            </p:tav>
                                          </p:tavLst>
                                        </p:anim>
                                        <p:anim calcmode="lin" valueType="num">
                                          <p:cBhvr additive="base">
                                            <p:cTn id="64" dur="1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2" grpId="0"/>
          <p:bldP spid="17" grpId="0"/>
          <p:bldP spid="22" grpId="0"/>
          <p:bldP spid="18" grpId="0"/>
          <p:bldP spid="19"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Arc 45"/>
          <p:cNvSpPr/>
          <p:nvPr/>
        </p:nvSpPr>
        <p:spPr>
          <a:xfrm rot="16200000">
            <a:off x="3797825" y="2806125"/>
            <a:ext cx="2953000" cy="2953002"/>
          </a:xfrm>
          <a:prstGeom prst="arc">
            <a:avLst>
              <a:gd name="adj1" fmla="val 10736977"/>
              <a:gd name="adj2" fmla="val 0"/>
            </a:avLst>
          </a:prstGeom>
          <a:ln w="19050">
            <a:solidFill>
              <a:schemeClr val="tx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schemeClr val="tx1">
                  <a:lumMod val="50000"/>
                  <a:lumOff val="50000"/>
                </a:schemeClr>
              </a:solidFill>
              <a:latin typeface="印品黑体" panose="00000500000000000000" pitchFamily="2" charset="-122"/>
            </a:endParaRPr>
          </a:p>
        </p:txBody>
      </p:sp>
      <p:sp>
        <p:nvSpPr>
          <p:cNvPr id="45" name="Arc 44"/>
          <p:cNvSpPr/>
          <p:nvPr/>
        </p:nvSpPr>
        <p:spPr>
          <a:xfrm rot="5400000" flipH="1">
            <a:off x="6107925" y="2806124"/>
            <a:ext cx="2953000" cy="2953002"/>
          </a:xfrm>
          <a:prstGeom prst="arc">
            <a:avLst>
              <a:gd name="adj1" fmla="val 10736977"/>
              <a:gd name="adj2" fmla="val 0"/>
            </a:avLst>
          </a:prstGeom>
          <a:ln w="19050">
            <a:solidFill>
              <a:schemeClr val="tx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schemeClr val="tx1">
                  <a:lumMod val="50000"/>
                  <a:lumOff val="50000"/>
                </a:schemeClr>
              </a:solidFill>
              <a:latin typeface="印品黑体" panose="00000500000000000000" pitchFamily="2" charset="-122"/>
            </a:endParaRPr>
          </a:p>
        </p:txBody>
      </p:sp>
      <p:sp>
        <p:nvSpPr>
          <p:cNvPr id="31" name="TextBox 30"/>
          <p:cNvSpPr txBox="1"/>
          <p:nvPr/>
        </p:nvSpPr>
        <p:spPr>
          <a:xfrm>
            <a:off x="467088" y="2309274"/>
            <a:ext cx="3455532" cy="1174552"/>
          </a:xfrm>
          <a:prstGeom prst="rect">
            <a:avLst/>
          </a:prstGeom>
          <a:noFill/>
        </p:spPr>
        <p:txBody>
          <a:bodyPr wrap="square" rtlCol="0">
            <a:spAutoFit/>
          </a:bodyPr>
          <a:lstStyle/>
          <a:p>
            <a:pPr algn="r"/>
            <a:r>
              <a:rPr lang="en-US" sz="1970" b="1" dirty="0">
                <a:solidFill>
                  <a:schemeClr val="accent1"/>
                </a:solidFill>
                <a:latin typeface="印品黑体" panose="00000500000000000000" pitchFamily="2" charset="-122"/>
              </a:rPr>
              <a:t>Shopping Cart </a:t>
            </a:r>
          </a:p>
          <a:p>
            <a:pPr algn="r"/>
            <a:r>
              <a:rPr lang="en-US" sz="1265" b="1" dirty="0">
                <a:solidFill>
                  <a:schemeClr val="tx1">
                    <a:lumMod val="50000"/>
                    <a:lumOff val="50000"/>
                  </a:schemeClr>
                </a:solidFill>
                <a:latin typeface="印品黑体" panose="00000500000000000000" pitchFamily="2" charset="-122"/>
              </a:rPr>
              <a:t>There are many variations of passages of Lorem Ipsum on the Internet tend to repeat predefined chunks as necessary, making this</a:t>
            </a:r>
          </a:p>
        </p:txBody>
      </p:sp>
      <p:sp>
        <p:nvSpPr>
          <p:cNvPr id="33" name="TextBox 32"/>
          <p:cNvSpPr txBox="1"/>
          <p:nvPr/>
        </p:nvSpPr>
        <p:spPr>
          <a:xfrm>
            <a:off x="8936131" y="2309274"/>
            <a:ext cx="3455532" cy="1174552"/>
          </a:xfrm>
          <a:prstGeom prst="rect">
            <a:avLst/>
          </a:prstGeom>
          <a:noFill/>
        </p:spPr>
        <p:txBody>
          <a:bodyPr wrap="square" rtlCol="0">
            <a:spAutoFit/>
          </a:bodyPr>
          <a:lstStyle/>
          <a:p>
            <a:r>
              <a:rPr lang="en-US" sz="1970" b="1" dirty="0">
                <a:solidFill>
                  <a:schemeClr val="accent2"/>
                </a:solidFill>
                <a:latin typeface="印品黑体" panose="00000500000000000000" pitchFamily="2" charset="-122"/>
              </a:rPr>
              <a:t>Shopping Cart </a:t>
            </a:r>
          </a:p>
          <a:p>
            <a:r>
              <a:rPr lang="en-US" sz="1265" b="1" dirty="0">
                <a:solidFill>
                  <a:schemeClr val="tx1">
                    <a:lumMod val="50000"/>
                    <a:lumOff val="50000"/>
                  </a:schemeClr>
                </a:solidFill>
                <a:latin typeface="印品黑体" panose="00000500000000000000" pitchFamily="2" charset="-122"/>
              </a:rPr>
              <a:t>There are many variations of passages of Lorem Ipsum on the Internet tend to repeat predefined chunks as necessary, making this</a:t>
            </a:r>
          </a:p>
        </p:txBody>
      </p:sp>
      <p:sp>
        <p:nvSpPr>
          <p:cNvPr id="32" name="TextBox 31"/>
          <p:cNvSpPr txBox="1"/>
          <p:nvPr/>
        </p:nvSpPr>
        <p:spPr>
          <a:xfrm>
            <a:off x="8936131" y="5282208"/>
            <a:ext cx="3455532" cy="1174552"/>
          </a:xfrm>
          <a:prstGeom prst="rect">
            <a:avLst/>
          </a:prstGeom>
          <a:noFill/>
        </p:spPr>
        <p:txBody>
          <a:bodyPr wrap="square" rtlCol="0">
            <a:spAutoFit/>
          </a:bodyPr>
          <a:lstStyle/>
          <a:p>
            <a:r>
              <a:rPr lang="en-US" sz="1970" b="1" dirty="0">
                <a:solidFill>
                  <a:schemeClr val="accent4"/>
                </a:solidFill>
                <a:latin typeface="印品黑体" panose="00000500000000000000" pitchFamily="2" charset="-122"/>
              </a:rPr>
              <a:t>Shopping Cart </a:t>
            </a:r>
          </a:p>
          <a:p>
            <a:pPr algn="just"/>
            <a:r>
              <a:rPr lang="en-US" sz="1265" b="1" dirty="0">
                <a:solidFill>
                  <a:schemeClr val="tx1">
                    <a:lumMod val="50000"/>
                    <a:lumOff val="50000"/>
                  </a:schemeClr>
                </a:solidFill>
                <a:latin typeface="印品黑体" panose="00000500000000000000" pitchFamily="2" charset="-122"/>
              </a:rPr>
              <a:t>There are many variations of passages of Lorem Ipsum on the Internet tend to repeat predefined chunks as necessary, making this</a:t>
            </a:r>
          </a:p>
        </p:txBody>
      </p:sp>
      <p:sp>
        <p:nvSpPr>
          <p:cNvPr id="34" name="TextBox 33"/>
          <p:cNvSpPr txBox="1"/>
          <p:nvPr/>
        </p:nvSpPr>
        <p:spPr>
          <a:xfrm>
            <a:off x="467088" y="5282208"/>
            <a:ext cx="3455532" cy="1174552"/>
          </a:xfrm>
          <a:prstGeom prst="rect">
            <a:avLst/>
          </a:prstGeom>
          <a:noFill/>
        </p:spPr>
        <p:txBody>
          <a:bodyPr wrap="square" rtlCol="0">
            <a:spAutoFit/>
          </a:bodyPr>
          <a:lstStyle/>
          <a:p>
            <a:pPr algn="r"/>
            <a:r>
              <a:rPr lang="en-US" sz="1970" b="1" dirty="0">
                <a:solidFill>
                  <a:schemeClr val="accent3"/>
                </a:solidFill>
                <a:latin typeface="印品黑体" panose="00000500000000000000" pitchFamily="2" charset="-122"/>
              </a:rPr>
              <a:t>Shopping Cart </a:t>
            </a:r>
          </a:p>
          <a:p>
            <a:pPr algn="r"/>
            <a:r>
              <a:rPr lang="en-US" sz="1265" b="1" dirty="0">
                <a:solidFill>
                  <a:schemeClr val="tx1">
                    <a:lumMod val="50000"/>
                    <a:lumOff val="50000"/>
                  </a:schemeClr>
                </a:solidFill>
                <a:latin typeface="印品黑体" panose="00000500000000000000" pitchFamily="2" charset="-122"/>
              </a:rPr>
              <a:t>There are many variations of passages of Lorem Ipsum on the Internet tend to repeat predefined chunks as necessary, making this</a:t>
            </a:r>
          </a:p>
        </p:txBody>
      </p:sp>
      <p:sp>
        <p:nvSpPr>
          <p:cNvPr id="25" name="Pie 17"/>
          <p:cNvSpPr/>
          <p:nvPr/>
        </p:nvSpPr>
        <p:spPr>
          <a:xfrm>
            <a:off x="4822779" y="2676029"/>
            <a:ext cx="1570329" cy="1570329"/>
          </a:xfrm>
          <a:prstGeom prst="roundRect">
            <a:avLst/>
          </a:prstGeom>
          <a:solidFill>
            <a:srgbClr val="A70C1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p/>
        </p:txBody>
      </p:sp>
      <p:sp>
        <p:nvSpPr>
          <p:cNvPr id="26" name="Pie 25"/>
          <p:cNvSpPr/>
          <p:nvPr/>
        </p:nvSpPr>
        <p:spPr>
          <a:xfrm rot="5400000">
            <a:off x="6465642" y="2676029"/>
            <a:ext cx="1570329" cy="1570329"/>
          </a:xfrm>
          <a:prstGeom prst="roundRect">
            <a:avLst/>
          </a:prstGeom>
          <a:solidFill>
            <a:srgbClr val="A70C1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p/>
        </p:txBody>
      </p:sp>
      <p:sp>
        <p:nvSpPr>
          <p:cNvPr id="27" name="Pie 26"/>
          <p:cNvSpPr/>
          <p:nvPr/>
        </p:nvSpPr>
        <p:spPr>
          <a:xfrm rot="10800000">
            <a:off x="6465642" y="4318892"/>
            <a:ext cx="1570329" cy="1570329"/>
          </a:xfrm>
          <a:prstGeom prst="roundRect">
            <a:avLst/>
          </a:prstGeom>
          <a:solidFill>
            <a:srgbClr val="A70C1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p/>
        </p:txBody>
      </p:sp>
      <p:sp>
        <p:nvSpPr>
          <p:cNvPr id="28" name="Pie 27"/>
          <p:cNvSpPr/>
          <p:nvPr/>
        </p:nvSpPr>
        <p:spPr>
          <a:xfrm rot="16200000">
            <a:off x="4822779" y="4318892"/>
            <a:ext cx="1570329" cy="1570329"/>
          </a:xfrm>
          <a:prstGeom prst="roundRect">
            <a:avLst/>
          </a:prstGeom>
          <a:solidFill>
            <a:srgbClr val="A70C1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p/>
        </p:txBody>
      </p:sp>
      <p:sp>
        <p:nvSpPr>
          <p:cNvPr id="30" name="Oval 29"/>
          <p:cNvSpPr/>
          <p:nvPr/>
        </p:nvSpPr>
        <p:spPr>
          <a:xfrm>
            <a:off x="5357872" y="3211121"/>
            <a:ext cx="2143007" cy="2143007"/>
          </a:xfrm>
          <a:prstGeom prst="ellipse">
            <a:avLst/>
          </a:prstGeom>
          <a:solidFill>
            <a:schemeClr val="bg1"/>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37" name="Oval 36"/>
          <p:cNvSpPr/>
          <p:nvPr/>
        </p:nvSpPr>
        <p:spPr>
          <a:xfrm>
            <a:off x="5660808" y="3514062"/>
            <a:ext cx="1537129" cy="1537129"/>
          </a:xfrm>
          <a:prstGeom prst="ellipse">
            <a:avLst/>
          </a:prstGeom>
          <a:solidFill>
            <a:srgbClr val="A70C1B"/>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41" name="Freeform 145"/>
          <p:cNvSpPr/>
          <p:nvPr/>
        </p:nvSpPr>
        <p:spPr bwMode="auto">
          <a:xfrm>
            <a:off x="5988193" y="3902183"/>
            <a:ext cx="882365" cy="760883"/>
          </a:xfrm>
          <a:custGeom>
            <a:avLst/>
            <a:gdLst/>
            <a:ahLst/>
            <a:cxnLst>
              <a:cxn ang="0">
                <a:pos x="64" y="51"/>
              </a:cxn>
              <a:cxn ang="0">
                <a:pos x="60" y="55"/>
              </a:cxn>
              <a:cxn ang="0">
                <a:pos x="49" y="55"/>
              </a:cxn>
              <a:cxn ang="0">
                <a:pos x="45" y="51"/>
              </a:cxn>
              <a:cxn ang="0">
                <a:pos x="45" y="40"/>
              </a:cxn>
              <a:cxn ang="0">
                <a:pos x="49" y="36"/>
              </a:cxn>
              <a:cxn ang="0">
                <a:pos x="52" y="36"/>
              </a:cxn>
              <a:cxn ang="0">
                <a:pos x="52" y="30"/>
              </a:cxn>
              <a:cxn ang="0">
                <a:pos x="34" y="30"/>
              </a:cxn>
              <a:cxn ang="0">
                <a:pos x="34" y="36"/>
              </a:cxn>
              <a:cxn ang="0">
                <a:pos x="37" y="36"/>
              </a:cxn>
              <a:cxn ang="0">
                <a:pos x="41" y="40"/>
              </a:cxn>
              <a:cxn ang="0">
                <a:pos x="41" y="51"/>
              </a:cxn>
              <a:cxn ang="0">
                <a:pos x="37" y="55"/>
              </a:cxn>
              <a:cxn ang="0">
                <a:pos x="26" y="55"/>
              </a:cxn>
              <a:cxn ang="0">
                <a:pos x="23" y="51"/>
              </a:cxn>
              <a:cxn ang="0">
                <a:pos x="23" y="40"/>
              </a:cxn>
              <a:cxn ang="0">
                <a:pos x="26" y="36"/>
              </a:cxn>
              <a:cxn ang="0">
                <a:pos x="29" y="36"/>
              </a:cxn>
              <a:cxn ang="0">
                <a:pos x="29" y="30"/>
              </a:cxn>
              <a:cxn ang="0">
                <a:pos x="11" y="30"/>
              </a:cxn>
              <a:cxn ang="0">
                <a:pos x="11" y="36"/>
              </a:cxn>
              <a:cxn ang="0">
                <a:pos x="15" y="36"/>
              </a:cxn>
              <a:cxn ang="0">
                <a:pos x="18" y="40"/>
              </a:cxn>
              <a:cxn ang="0">
                <a:pos x="18" y="51"/>
              </a:cxn>
              <a:cxn ang="0">
                <a:pos x="15" y="55"/>
              </a:cxn>
              <a:cxn ang="0">
                <a:pos x="3" y="55"/>
              </a:cxn>
              <a:cxn ang="0">
                <a:pos x="0" y="51"/>
              </a:cxn>
              <a:cxn ang="0">
                <a:pos x="0" y="40"/>
              </a:cxn>
              <a:cxn ang="0">
                <a:pos x="3" y="36"/>
              </a:cxn>
              <a:cxn ang="0">
                <a:pos x="7" y="36"/>
              </a:cxn>
              <a:cxn ang="0">
                <a:pos x="7" y="30"/>
              </a:cxn>
              <a:cxn ang="0">
                <a:pos x="11" y="25"/>
              </a:cxn>
              <a:cxn ang="0">
                <a:pos x="29" y="25"/>
              </a:cxn>
              <a:cxn ang="0">
                <a:pos x="29" y="18"/>
              </a:cxn>
              <a:cxn ang="0">
                <a:pos x="26" y="18"/>
              </a:cxn>
              <a:cxn ang="0">
                <a:pos x="23" y="15"/>
              </a:cxn>
              <a:cxn ang="0">
                <a:pos x="23" y="3"/>
              </a:cxn>
              <a:cxn ang="0">
                <a:pos x="26" y="0"/>
              </a:cxn>
              <a:cxn ang="0">
                <a:pos x="37" y="0"/>
              </a:cxn>
              <a:cxn ang="0">
                <a:pos x="41" y="3"/>
              </a:cxn>
              <a:cxn ang="0">
                <a:pos x="41" y="15"/>
              </a:cxn>
              <a:cxn ang="0">
                <a:pos x="37" y="18"/>
              </a:cxn>
              <a:cxn ang="0">
                <a:pos x="34" y="18"/>
              </a:cxn>
              <a:cxn ang="0">
                <a:pos x="34" y="25"/>
              </a:cxn>
              <a:cxn ang="0">
                <a:pos x="52" y="25"/>
              </a:cxn>
              <a:cxn ang="0">
                <a:pos x="57" y="30"/>
              </a:cxn>
              <a:cxn ang="0">
                <a:pos x="57" y="36"/>
              </a:cxn>
              <a:cxn ang="0">
                <a:pos x="60" y="36"/>
              </a:cxn>
              <a:cxn ang="0">
                <a:pos x="64" y="40"/>
              </a:cxn>
              <a:cxn ang="0">
                <a:pos x="64" y="51"/>
              </a:cxn>
            </a:cxnLst>
            <a:rect l="0" t="0" r="r" b="b"/>
            <a:pathLst>
              <a:path w="64" h="55">
                <a:moveTo>
                  <a:pt x="64" y="51"/>
                </a:moveTo>
                <a:cubicBezTo>
                  <a:pt x="64" y="53"/>
                  <a:pt x="62" y="55"/>
                  <a:pt x="60" y="55"/>
                </a:cubicBezTo>
                <a:cubicBezTo>
                  <a:pt x="49" y="55"/>
                  <a:pt x="49" y="55"/>
                  <a:pt x="49" y="55"/>
                </a:cubicBezTo>
                <a:cubicBezTo>
                  <a:pt x="47" y="55"/>
                  <a:pt x="45" y="53"/>
                  <a:pt x="45" y="51"/>
                </a:cubicBezTo>
                <a:cubicBezTo>
                  <a:pt x="45" y="40"/>
                  <a:pt x="45" y="40"/>
                  <a:pt x="45" y="40"/>
                </a:cubicBezTo>
                <a:cubicBezTo>
                  <a:pt x="45" y="38"/>
                  <a:pt x="47" y="36"/>
                  <a:pt x="49" y="36"/>
                </a:cubicBezTo>
                <a:cubicBezTo>
                  <a:pt x="52" y="36"/>
                  <a:pt x="52" y="36"/>
                  <a:pt x="52" y="36"/>
                </a:cubicBezTo>
                <a:cubicBezTo>
                  <a:pt x="52" y="30"/>
                  <a:pt x="52" y="30"/>
                  <a:pt x="52" y="30"/>
                </a:cubicBezTo>
                <a:cubicBezTo>
                  <a:pt x="34" y="30"/>
                  <a:pt x="34" y="30"/>
                  <a:pt x="34" y="30"/>
                </a:cubicBezTo>
                <a:cubicBezTo>
                  <a:pt x="34" y="36"/>
                  <a:pt x="34" y="36"/>
                  <a:pt x="34" y="36"/>
                </a:cubicBezTo>
                <a:cubicBezTo>
                  <a:pt x="37" y="36"/>
                  <a:pt x="37" y="36"/>
                  <a:pt x="37" y="36"/>
                </a:cubicBezTo>
                <a:cubicBezTo>
                  <a:pt x="39" y="36"/>
                  <a:pt x="41" y="38"/>
                  <a:pt x="41" y="40"/>
                </a:cubicBezTo>
                <a:cubicBezTo>
                  <a:pt x="41" y="51"/>
                  <a:pt x="41" y="51"/>
                  <a:pt x="41" y="51"/>
                </a:cubicBezTo>
                <a:cubicBezTo>
                  <a:pt x="41" y="53"/>
                  <a:pt x="39" y="55"/>
                  <a:pt x="37" y="55"/>
                </a:cubicBezTo>
                <a:cubicBezTo>
                  <a:pt x="26" y="55"/>
                  <a:pt x="26" y="55"/>
                  <a:pt x="26" y="55"/>
                </a:cubicBezTo>
                <a:cubicBezTo>
                  <a:pt x="24" y="55"/>
                  <a:pt x="23" y="53"/>
                  <a:pt x="23" y="51"/>
                </a:cubicBezTo>
                <a:cubicBezTo>
                  <a:pt x="23" y="40"/>
                  <a:pt x="23" y="40"/>
                  <a:pt x="23" y="40"/>
                </a:cubicBezTo>
                <a:cubicBezTo>
                  <a:pt x="23" y="38"/>
                  <a:pt x="24" y="36"/>
                  <a:pt x="26" y="36"/>
                </a:cubicBezTo>
                <a:cubicBezTo>
                  <a:pt x="29" y="36"/>
                  <a:pt x="29" y="36"/>
                  <a:pt x="29" y="36"/>
                </a:cubicBezTo>
                <a:cubicBezTo>
                  <a:pt x="29" y="30"/>
                  <a:pt x="29" y="30"/>
                  <a:pt x="29" y="30"/>
                </a:cubicBezTo>
                <a:cubicBezTo>
                  <a:pt x="11" y="30"/>
                  <a:pt x="11" y="30"/>
                  <a:pt x="11" y="30"/>
                </a:cubicBezTo>
                <a:cubicBezTo>
                  <a:pt x="11" y="36"/>
                  <a:pt x="11" y="36"/>
                  <a:pt x="11" y="36"/>
                </a:cubicBezTo>
                <a:cubicBezTo>
                  <a:pt x="15" y="36"/>
                  <a:pt x="15" y="36"/>
                  <a:pt x="15" y="36"/>
                </a:cubicBezTo>
                <a:cubicBezTo>
                  <a:pt x="17" y="36"/>
                  <a:pt x="18" y="38"/>
                  <a:pt x="18" y="40"/>
                </a:cubicBezTo>
                <a:cubicBezTo>
                  <a:pt x="18" y="51"/>
                  <a:pt x="18" y="51"/>
                  <a:pt x="18" y="51"/>
                </a:cubicBezTo>
                <a:cubicBezTo>
                  <a:pt x="18" y="53"/>
                  <a:pt x="17" y="55"/>
                  <a:pt x="15" y="55"/>
                </a:cubicBezTo>
                <a:cubicBezTo>
                  <a:pt x="3" y="55"/>
                  <a:pt x="3" y="55"/>
                  <a:pt x="3" y="55"/>
                </a:cubicBezTo>
                <a:cubicBezTo>
                  <a:pt x="1" y="55"/>
                  <a:pt x="0" y="53"/>
                  <a:pt x="0" y="51"/>
                </a:cubicBezTo>
                <a:cubicBezTo>
                  <a:pt x="0" y="40"/>
                  <a:pt x="0" y="40"/>
                  <a:pt x="0" y="40"/>
                </a:cubicBezTo>
                <a:cubicBezTo>
                  <a:pt x="0" y="38"/>
                  <a:pt x="1" y="36"/>
                  <a:pt x="3" y="36"/>
                </a:cubicBezTo>
                <a:cubicBezTo>
                  <a:pt x="7" y="36"/>
                  <a:pt x="7" y="36"/>
                  <a:pt x="7" y="36"/>
                </a:cubicBezTo>
                <a:cubicBezTo>
                  <a:pt x="7" y="30"/>
                  <a:pt x="7" y="30"/>
                  <a:pt x="7" y="30"/>
                </a:cubicBezTo>
                <a:cubicBezTo>
                  <a:pt x="7" y="27"/>
                  <a:pt x="9" y="25"/>
                  <a:pt x="11" y="25"/>
                </a:cubicBezTo>
                <a:cubicBezTo>
                  <a:pt x="29" y="25"/>
                  <a:pt x="29" y="25"/>
                  <a:pt x="29" y="25"/>
                </a:cubicBezTo>
                <a:cubicBezTo>
                  <a:pt x="29" y="18"/>
                  <a:pt x="29" y="18"/>
                  <a:pt x="29" y="18"/>
                </a:cubicBezTo>
                <a:cubicBezTo>
                  <a:pt x="26" y="18"/>
                  <a:pt x="26" y="18"/>
                  <a:pt x="26" y="18"/>
                </a:cubicBezTo>
                <a:cubicBezTo>
                  <a:pt x="24" y="18"/>
                  <a:pt x="23" y="17"/>
                  <a:pt x="23" y="15"/>
                </a:cubicBezTo>
                <a:cubicBezTo>
                  <a:pt x="23" y="3"/>
                  <a:pt x="23" y="3"/>
                  <a:pt x="23" y="3"/>
                </a:cubicBezTo>
                <a:cubicBezTo>
                  <a:pt x="23" y="1"/>
                  <a:pt x="24" y="0"/>
                  <a:pt x="26" y="0"/>
                </a:cubicBezTo>
                <a:cubicBezTo>
                  <a:pt x="37" y="0"/>
                  <a:pt x="37" y="0"/>
                  <a:pt x="37" y="0"/>
                </a:cubicBezTo>
                <a:cubicBezTo>
                  <a:pt x="39" y="0"/>
                  <a:pt x="41" y="1"/>
                  <a:pt x="41" y="3"/>
                </a:cubicBezTo>
                <a:cubicBezTo>
                  <a:pt x="41" y="15"/>
                  <a:pt x="41" y="15"/>
                  <a:pt x="41" y="15"/>
                </a:cubicBezTo>
                <a:cubicBezTo>
                  <a:pt x="41" y="17"/>
                  <a:pt x="39" y="18"/>
                  <a:pt x="37" y="18"/>
                </a:cubicBezTo>
                <a:cubicBezTo>
                  <a:pt x="34" y="18"/>
                  <a:pt x="34" y="18"/>
                  <a:pt x="34" y="18"/>
                </a:cubicBezTo>
                <a:cubicBezTo>
                  <a:pt x="34" y="25"/>
                  <a:pt x="34" y="25"/>
                  <a:pt x="34" y="25"/>
                </a:cubicBezTo>
                <a:cubicBezTo>
                  <a:pt x="52" y="25"/>
                  <a:pt x="52" y="25"/>
                  <a:pt x="52" y="25"/>
                </a:cubicBezTo>
                <a:cubicBezTo>
                  <a:pt x="55" y="25"/>
                  <a:pt x="57" y="27"/>
                  <a:pt x="57" y="30"/>
                </a:cubicBezTo>
                <a:cubicBezTo>
                  <a:pt x="57" y="36"/>
                  <a:pt x="57" y="36"/>
                  <a:pt x="57" y="36"/>
                </a:cubicBezTo>
                <a:cubicBezTo>
                  <a:pt x="60" y="36"/>
                  <a:pt x="60" y="36"/>
                  <a:pt x="60" y="36"/>
                </a:cubicBezTo>
                <a:cubicBezTo>
                  <a:pt x="62" y="36"/>
                  <a:pt x="64" y="38"/>
                  <a:pt x="64" y="40"/>
                </a:cubicBezTo>
                <a:lnTo>
                  <a:pt x="64" y="51"/>
                </a:ln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8" name="Rounded Rectangle 7"/>
          <p:cNvSpPr/>
          <p:nvPr/>
        </p:nvSpPr>
        <p:spPr>
          <a:xfrm>
            <a:off x="7316580" y="2223206"/>
            <a:ext cx="1148652" cy="1145904"/>
          </a:xfrm>
          <a:prstGeom prst="ellipse">
            <a:avLst/>
          </a:prstGeom>
          <a:solidFill>
            <a:srgbClr val="55060E"/>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a:p/>
        </p:txBody>
      </p:sp>
      <p:sp>
        <p:nvSpPr>
          <p:cNvPr id="7" name="Freeform 151"/>
          <p:cNvSpPr>
            <a:spLocks noEditPoints="1"/>
          </p:cNvSpPr>
          <p:nvPr/>
        </p:nvSpPr>
        <p:spPr bwMode="auto">
          <a:xfrm>
            <a:off x="7677722" y="2595251"/>
            <a:ext cx="426370" cy="401814"/>
          </a:xfrm>
          <a:custGeom>
            <a:avLst/>
            <a:gdLst/>
            <a:ahLst/>
            <a:cxnLst>
              <a:cxn ang="0">
                <a:pos x="385" y="41"/>
              </a:cxn>
              <a:cxn ang="0">
                <a:pos x="350" y="181"/>
              </a:cxn>
              <a:cxn ang="0">
                <a:pos x="332" y="193"/>
              </a:cxn>
              <a:cxn ang="0">
                <a:pos x="108" y="193"/>
              </a:cxn>
              <a:cxn ang="0">
                <a:pos x="116" y="239"/>
              </a:cxn>
              <a:cxn ang="0">
                <a:pos x="325" y="239"/>
              </a:cxn>
              <a:cxn ang="0">
                <a:pos x="340" y="255"/>
              </a:cxn>
              <a:cxn ang="0">
                <a:pos x="325" y="262"/>
              </a:cxn>
              <a:cxn ang="0">
                <a:pos x="116" y="262"/>
              </a:cxn>
              <a:cxn ang="0">
                <a:pos x="93" y="247"/>
              </a:cxn>
              <a:cxn ang="0">
                <a:pos x="51" y="24"/>
              </a:cxn>
              <a:cxn ang="0">
                <a:pos x="16" y="23"/>
              </a:cxn>
              <a:cxn ang="0">
                <a:pos x="0" y="12"/>
              </a:cxn>
              <a:cxn ang="0">
                <a:pos x="16" y="0"/>
              </a:cxn>
              <a:cxn ang="0">
                <a:pos x="62" y="0"/>
              </a:cxn>
              <a:cxn ang="0">
                <a:pos x="73" y="12"/>
              </a:cxn>
              <a:cxn ang="0">
                <a:pos x="77" y="23"/>
              </a:cxn>
              <a:cxn ang="0">
                <a:pos x="371" y="23"/>
              </a:cxn>
              <a:cxn ang="0">
                <a:pos x="386" y="36"/>
              </a:cxn>
              <a:cxn ang="0">
                <a:pos x="385" y="41"/>
              </a:cxn>
              <a:cxn ang="0">
                <a:pos x="104" y="169"/>
              </a:cxn>
              <a:cxn ang="0">
                <a:pos x="139" y="170"/>
              </a:cxn>
              <a:cxn ang="0">
                <a:pos x="139" y="46"/>
              </a:cxn>
              <a:cxn ang="0">
                <a:pos x="85" y="46"/>
              </a:cxn>
              <a:cxn ang="0">
                <a:pos x="104" y="169"/>
              </a:cxn>
              <a:cxn ang="0">
                <a:pos x="209" y="46"/>
              </a:cxn>
              <a:cxn ang="0">
                <a:pos x="155" y="46"/>
              </a:cxn>
              <a:cxn ang="0">
                <a:pos x="155" y="170"/>
              </a:cxn>
              <a:cxn ang="0">
                <a:pos x="209" y="170"/>
              </a:cxn>
              <a:cxn ang="0">
                <a:pos x="209" y="46"/>
              </a:cxn>
              <a:cxn ang="0">
                <a:pos x="278" y="46"/>
              </a:cxn>
              <a:cxn ang="0">
                <a:pos x="224" y="46"/>
              </a:cxn>
              <a:cxn ang="0">
                <a:pos x="224" y="170"/>
              </a:cxn>
              <a:cxn ang="0">
                <a:pos x="278" y="170"/>
              </a:cxn>
              <a:cxn ang="0">
                <a:pos x="278" y="46"/>
              </a:cxn>
              <a:cxn ang="0">
                <a:pos x="294" y="46"/>
              </a:cxn>
              <a:cxn ang="0">
                <a:pos x="294" y="170"/>
              </a:cxn>
              <a:cxn ang="0">
                <a:pos x="329" y="169"/>
              </a:cxn>
              <a:cxn ang="0">
                <a:pos x="355" y="46"/>
              </a:cxn>
              <a:cxn ang="0">
                <a:pos x="294" y="46"/>
              </a:cxn>
              <a:cxn ang="0">
                <a:pos x="133" y="290"/>
              </a:cxn>
              <a:cxn ang="0">
                <a:pos x="169" y="326"/>
              </a:cxn>
              <a:cxn ang="0">
                <a:pos x="133" y="363"/>
              </a:cxn>
              <a:cxn ang="0">
                <a:pos x="97" y="326"/>
              </a:cxn>
              <a:cxn ang="0">
                <a:pos x="133" y="290"/>
              </a:cxn>
              <a:cxn ang="0">
                <a:pos x="302" y="290"/>
              </a:cxn>
              <a:cxn ang="0">
                <a:pos x="338" y="326"/>
              </a:cxn>
              <a:cxn ang="0">
                <a:pos x="302" y="363"/>
              </a:cxn>
              <a:cxn ang="0">
                <a:pos x="265" y="326"/>
              </a:cxn>
              <a:cxn ang="0">
                <a:pos x="302" y="290"/>
              </a:cxn>
            </a:cxnLst>
            <a:rect l="0" t="0" r="r" b="b"/>
            <a:pathLst>
              <a:path w="386" h="363">
                <a:moveTo>
                  <a:pt x="385" y="41"/>
                </a:moveTo>
                <a:cubicBezTo>
                  <a:pt x="385" y="41"/>
                  <a:pt x="351" y="175"/>
                  <a:pt x="350" y="181"/>
                </a:cubicBezTo>
                <a:cubicBezTo>
                  <a:pt x="349" y="188"/>
                  <a:pt x="341" y="193"/>
                  <a:pt x="332" y="193"/>
                </a:cubicBezTo>
                <a:cubicBezTo>
                  <a:pt x="108" y="193"/>
                  <a:pt x="108" y="193"/>
                  <a:pt x="108" y="193"/>
                </a:cubicBezTo>
                <a:cubicBezTo>
                  <a:pt x="116" y="239"/>
                  <a:pt x="116" y="239"/>
                  <a:pt x="116" y="239"/>
                </a:cubicBezTo>
                <a:cubicBezTo>
                  <a:pt x="325" y="239"/>
                  <a:pt x="325" y="239"/>
                  <a:pt x="325" y="239"/>
                </a:cubicBezTo>
                <a:cubicBezTo>
                  <a:pt x="331" y="239"/>
                  <a:pt x="340" y="240"/>
                  <a:pt x="340" y="255"/>
                </a:cubicBezTo>
                <a:cubicBezTo>
                  <a:pt x="340" y="261"/>
                  <a:pt x="331" y="262"/>
                  <a:pt x="325" y="262"/>
                </a:cubicBezTo>
                <a:cubicBezTo>
                  <a:pt x="116" y="262"/>
                  <a:pt x="116" y="262"/>
                  <a:pt x="116" y="262"/>
                </a:cubicBezTo>
                <a:cubicBezTo>
                  <a:pt x="102" y="262"/>
                  <a:pt x="95" y="254"/>
                  <a:pt x="93" y="247"/>
                </a:cubicBezTo>
                <a:cubicBezTo>
                  <a:pt x="51" y="24"/>
                  <a:pt x="51" y="24"/>
                  <a:pt x="51" y="24"/>
                </a:cubicBezTo>
                <a:cubicBezTo>
                  <a:pt x="16" y="23"/>
                  <a:pt x="16" y="23"/>
                  <a:pt x="16" y="23"/>
                </a:cubicBezTo>
                <a:cubicBezTo>
                  <a:pt x="9" y="23"/>
                  <a:pt x="0" y="19"/>
                  <a:pt x="0" y="12"/>
                </a:cubicBezTo>
                <a:cubicBezTo>
                  <a:pt x="0" y="5"/>
                  <a:pt x="9" y="0"/>
                  <a:pt x="16" y="0"/>
                </a:cubicBezTo>
                <a:cubicBezTo>
                  <a:pt x="62" y="0"/>
                  <a:pt x="62" y="0"/>
                  <a:pt x="62" y="0"/>
                </a:cubicBezTo>
                <a:cubicBezTo>
                  <a:pt x="69" y="0"/>
                  <a:pt x="73" y="5"/>
                  <a:pt x="73" y="12"/>
                </a:cubicBezTo>
                <a:cubicBezTo>
                  <a:pt x="77" y="23"/>
                  <a:pt x="77" y="23"/>
                  <a:pt x="77" y="23"/>
                </a:cubicBezTo>
                <a:cubicBezTo>
                  <a:pt x="371" y="23"/>
                  <a:pt x="371" y="23"/>
                  <a:pt x="371" y="23"/>
                </a:cubicBezTo>
                <a:cubicBezTo>
                  <a:pt x="378" y="23"/>
                  <a:pt x="386" y="30"/>
                  <a:pt x="386" y="36"/>
                </a:cubicBezTo>
                <a:cubicBezTo>
                  <a:pt x="386" y="38"/>
                  <a:pt x="386" y="40"/>
                  <a:pt x="385" y="41"/>
                </a:cubicBezTo>
                <a:close/>
                <a:moveTo>
                  <a:pt x="104" y="169"/>
                </a:moveTo>
                <a:cubicBezTo>
                  <a:pt x="139" y="170"/>
                  <a:pt x="139" y="170"/>
                  <a:pt x="139" y="170"/>
                </a:cubicBezTo>
                <a:cubicBezTo>
                  <a:pt x="139" y="46"/>
                  <a:pt x="139" y="46"/>
                  <a:pt x="139" y="46"/>
                </a:cubicBezTo>
                <a:cubicBezTo>
                  <a:pt x="85" y="46"/>
                  <a:pt x="85" y="46"/>
                  <a:pt x="85" y="46"/>
                </a:cubicBezTo>
                <a:cubicBezTo>
                  <a:pt x="104" y="169"/>
                  <a:pt x="104" y="169"/>
                  <a:pt x="104" y="169"/>
                </a:cubicBezTo>
                <a:close/>
                <a:moveTo>
                  <a:pt x="209" y="46"/>
                </a:moveTo>
                <a:cubicBezTo>
                  <a:pt x="155" y="46"/>
                  <a:pt x="155" y="46"/>
                  <a:pt x="155" y="46"/>
                </a:cubicBezTo>
                <a:cubicBezTo>
                  <a:pt x="155" y="170"/>
                  <a:pt x="155" y="170"/>
                  <a:pt x="155" y="170"/>
                </a:cubicBezTo>
                <a:cubicBezTo>
                  <a:pt x="209" y="170"/>
                  <a:pt x="209" y="170"/>
                  <a:pt x="209" y="170"/>
                </a:cubicBezTo>
                <a:cubicBezTo>
                  <a:pt x="209" y="46"/>
                  <a:pt x="209" y="46"/>
                  <a:pt x="209" y="46"/>
                </a:cubicBezTo>
                <a:close/>
                <a:moveTo>
                  <a:pt x="278" y="46"/>
                </a:moveTo>
                <a:cubicBezTo>
                  <a:pt x="224" y="46"/>
                  <a:pt x="224" y="46"/>
                  <a:pt x="224" y="46"/>
                </a:cubicBezTo>
                <a:cubicBezTo>
                  <a:pt x="224" y="170"/>
                  <a:pt x="224" y="170"/>
                  <a:pt x="224" y="170"/>
                </a:cubicBezTo>
                <a:cubicBezTo>
                  <a:pt x="278" y="170"/>
                  <a:pt x="278" y="170"/>
                  <a:pt x="278" y="170"/>
                </a:cubicBezTo>
                <a:cubicBezTo>
                  <a:pt x="278" y="46"/>
                  <a:pt x="278" y="46"/>
                  <a:pt x="278" y="46"/>
                </a:cubicBezTo>
                <a:close/>
                <a:moveTo>
                  <a:pt x="294" y="46"/>
                </a:moveTo>
                <a:cubicBezTo>
                  <a:pt x="294" y="170"/>
                  <a:pt x="294" y="170"/>
                  <a:pt x="294" y="170"/>
                </a:cubicBezTo>
                <a:cubicBezTo>
                  <a:pt x="329" y="169"/>
                  <a:pt x="329" y="169"/>
                  <a:pt x="329" y="169"/>
                </a:cubicBezTo>
                <a:cubicBezTo>
                  <a:pt x="355" y="46"/>
                  <a:pt x="355" y="46"/>
                  <a:pt x="355" y="46"/>
                </a:cubicBezTo>
                <a:cubicBezTo>
                  <a:pt x="294" y="46"/>
                  <a:pt x="294" y="46"/>
                  <a:pt x="294" y="46"/>
                </a:cubicBezTo>
                <a:close/>
                <a:moveTo>
                  <a:pt x="133" y="290"/>
                </a:moveTo>
                <a:cubicBezTo>
                  <a:pt x="153" y="290"/>
                  <a:pt x="169" y="306"/>
                  <a:pt x="169" y="326"/>
                </a:cubicBezTo>
                <a:cubicBezTo>
                  <a:pt x="169" y="347"/>
                  <a:pt x="153" y="363"/>
                  <a:pt x="133" y="363"/>
                </a:cubicBezTo>
                <a:cubicBezTo>
                  <a:pt x="113" y="363"/>
                  <a:pt x="97" y="347"/>
                  <a:pt x="97" y="326"/>
                </a:cubicBezTo>
                <a:cubicBezTo>
                  <a:pt x="97" y="306"/>
                  <a:pt x="113" y="290"/>
                  <a:pt x="133" y="290"/>
                </a:cubicBezTo>
                <a:close/>
                <a:moveTo>
                  <a:pt x="302" y="290"/>
                </a:moveTo>
                <a:cubicBezTo>
                  <a:pt x="322" y="290"/>
                  <a:pt x="338" y="306"/>
                  <a:pt x="338" y="326"/>
                </a:cubicBezTo>
                <a:cubicBezTo>
                  <a:pt x="338" y="347"/>
                  <a:pt x="322" y="363"/>
                  <a:pt x="302" y="363"/>
                </a:cubicBezTo>
                <a:cubicBezTo>
                  <a:pt x="282" y="363"/>
                  <a:pt x="265" y="347"/>
                  <a:pt x="265" y="326"/>
                </a:cubicBezTo>
                <a:cubicBezTo>
                  <a:pt x="265" y="306"/>
                  <a:pt x="282" y="290"/>
                  <a:pt x="302" y="290"/>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3" name="Rounded Rectangle 22"/>
          <p:cNvSpPr/>
          <p:nvPr/>
        </p:nvSpPr>
        <p:spPr>
          <a:xfrm>
            <a:off x="4393518" y="2223206"/>
            <a:ext cx="1148652" cy="1145904"/>
          </a:xfrm>
          <a:prstGeom prst="ellipse">
            <a:avLst/>
          </a:prstGeom>
          <a:solidFill>
            <a:srgbClr val="55060E"/>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a:p/>
        </p:txBody>
      </p:sp>
      <p:sp>
        <p:nvSpPr>
          <p:cNvPr id="22" name="Freeform 420"/>
          <p:cNvSpPr>
            <a:spLocks noEditPoints="1"/>
          </p:cNvSpPr>
          <p:nvPr/>
        </p:nvSpPr>
        <p:spPr bwMode="auto">
          <a:xfrm>
            <a:off x="4753120" y="2559347"/>
            <a:ext cx="429449" cy="473621"/>
          </a:xfrm>
          <a:custGeom>
            <a:avLst/>
            <a:gdLst/>
            <a:ahLst/>
            <a:cxnLst>
              <a:cxn ang="0">
                <a:pos x="96" y="56"/>
              </a:cxn>
              <a:cxn ang="0">
                <a:pos x="79" y="47"/>
              </a:cxn>
              <a:cxn ang="0">
                <a:pos x="71" y="64"/>
              </a:cxn>
              <a:cxn ang="0">
                <a:pos x="76" y="67"/>
              </a:cxn>
              <a:cxn ang="0">
                <a:pos x="80" y="59"/>
              </a:cxn>
              <a:cxn ang="0">
                <a:pos x="86" y="78"/>
              </a:cxn>
              <a:cxn ang="0">
                <a:pos x="92" y="76"/>
              </a:cxn>
              <a:cxn ang="0">
                <a:pos x="86" y="57"/>
              </a:cxn>
              <a:cxn ang="0">
                <a:pos x="93" y="61"/>
              </a:cxn>
              <a:cxn ang="0">
                <a:pos x="96" y="56"/>
              </a:cxn>
              <a:cxn ang="0">
                <a:pos x="103" y="28"/>
              </a:cxn>
              <a:cxn ang="0">
                <a:pos x="119" y="76"/>
              </a:cxn>
              <a:cxn ang="0">
                <a:pos x="118" y="79"/>
              </a:cxn>
              <a:cxn ang="0">
                <a:pos x="67" y="95"/>
              </a:cxn>
              <a:cxn ang="0">
                <a:pos x="65" y="94"/>
              </a:cxn>
              <a:cxn ang="0">
                <a:pos x="49" y="46"/>
              </a:cxn>
              <a:cxn ang="0">
                <a:pos x="50" y="43"/>
              </a:cxn>
              <a:cxn ang="0">
                <a:pos x="100" y="27"/>
              </a:cxn>
              <a:cxn ang="0">
                <a:pos x="103" y="28"/>
              </a:cxn>
              <a:cxn ang="0">
                <a:pos x="62" y="115"/>
              </a:cxn>
              <a:cxn ang="0">
                <a:pos x="52" y="110"/>
              </a:cxn>
              <a:cxn ang="0">
                <a:pos x="47" y="120"/>
              </a:cxn>
              <a:cxn ang="0">
                <a:pos x="57" y="125"/>
              </a:cxn>
              <a:cxn ang="0">
                <a:pos x="62" y="115"/>
              </a:cxn>
              <a:cxn ang="0">
                <a:pos x="69" y="112"/>
              </a:cxn>
              <a:cxn ang="0">
                <a:pos x="59" y="132"/>
              </a:cxn>
              <a:cxn ang="0">
                <a:pos x="40" y="122"/>
              </a:cxn>
              <a:cxn ang="0">
                <a:pos x="50" y="103"/>
              </a:cxn>
              <a:cxn ang="0">
                <a:pos x="69" y="112"/>
              </a:cxn>
              <a:cxn ang="0">
                <a:pos x="116" y="89"/>
              </a:cxn>
              <a:cxn ang="0">
                <a:pos x="69" y="104"/>
              </a:cxn>
              <a:cxn ang="0">
                <a:pos x="73" y="111"/>
              </a:cxn>
              <a:cxn ang="0">
                <a:pos x="73" y="111"/>
              </a:cxn>
              <a:cxn ang="0">
                <a:pos x="118" y="96"/>
              </a:cxn>
              <a:cxn ang="0">
                <a:pos x="121" y="92"/>
              </a:cxn>
              <a:cxn ang="0">
                <a:pos x="116" y="89"/>
              </a:cxn>
              <a:cxn ang="0">
                <a:pos x="3" y="21"/>
              </a:cxn>
              <a:cxn ang="0">
                <a:pos x="12" y="3"/>
              </a:cxn>
              <a:cxn ang="0">
                <a:pos x="31" y="12"/>
              </a:cxn>
              <a:cxn ang="0">
                <a:pos x="59" y="99"/>
              </a:cxn>
              <a:cxn ang="0">
                <a:pos x="51" y="98"/>
              </a:cxn>
              <a:cxn ang="0">
                <a:pos x="23" y="14"/>
              </a:cxn>
              <a:cxn ang="0">
                <a:pos x="15" y="10"/>
              </a:cxn>
              <a:cxn ang="0">
                <a:pos x="10" y="19"/>
              </a:cxn>
              <a:cxn ang="0">
                <a:pos x="8" y="23"/>
              </a:cxn>
              <a:cxn ang="0">
                <a:pos x="3" y="21"/>
              </a:cxn>
            </a:cxnLst>
            <a:rect l="0" t="0" r="r" b="b"/>
            <a:pathLst>
              <a:path w="121" h="134">
                <a:moveTo>
                  <a:pt x="96" y="56"/>
                </a:moveTo>
                <a:cubicBezTo>
                  <a:pt x="79" y="47"/>
                  <a:pt x="79" y="47"/>
                  <a:pt x="79" y="47"/>
                </a:cubicBezTo>
                <a:cubicBezTo>
                  <a:pt x="71" y="64"/>
                  <a:pt x="71" y="64"/>
                  <a:pt x="71" y="64"/>
                </a:cubicBezTo>
                <a:cubicBezTo>
                  <a:pt x="76" y="67"/>
                  <a:pt x="76" y="67"/>
                  <a:pt x="76" y="67"/>
                </a:cubicBezTo>
                <a:cubicBezTo>
                  <a:pt x="80" y="59"/>
                  <a:pt x="80" y="59"/>
                  <a:pt x="80" y="59"/>
                </a:cubicBezTo>
                <a:cubicBezTo>
                  <a:pt x="86" y="78"/>
                  <a:pt x="86" y="78"/>
                  <a:pt x="86" y="78"/>
                </a:cubicBezTo>
                <a:cubicBezTo>
                  <a:pt x="92" y="76"/>
                  <a:pt x="92" y="76"/>
                  <a:pt x="92" y="76"/>
                </a:cubicBezTo>
                <a:cubicBezTo>
                  <a:pt x="86" y="57"/>
                  <a:pt x="86" y="57"/>
                  <a:pt x="86" y="57"/>
                </a:cubicBezTo>
                <a:cubicBezTo>
                  <a:pt x="93" y="61"/>
                  <a:pt x="93" y="61"/>
                  <a:pt x="93" y="61"/>
                </a:cubicBezTo>
                <a:lnTo>
                  <a:pt x="96" y="56"/>
                </a:lnTo>
                <a:close/>
                <a:moveTo>
                  <a:pt x="103" y="28"/>
                </a:moveTo>
                <a:cubicBezTo>
                  <a:pt x="119" y="76"/>
                  <a:pt x="119" y="76"/>
                  <a:pt x="119" y="76"/>
                </a:cubicBezTo>
                <a:cubicBezTo>
                  <a:pt x="119" y="77"/>
                  <a:pt x="119" y="78"/>
                  <a:pt x="118" y="79"/>
                </a:cubicBezTo>
                <a:cubicBezTo>
                  <a:pt x="67" y="95"/>
                  <a:pt x="67" y="95"/>
                  <a:pt x="67" y="95"/>
                </a:cubicBezTo>
                <a:cubicBezTo>
                  <a:pt x="66" y="96"/>
                  <a:pt x="65" y="95"/>
                  <a:pt x="65" y="94"/>
                </a:cubicBezTo>
                <a:cubicBezTo>
                  <a:pt x="49" y="46"/>
                  <a:pt x="49" y="46"/>
                  <a:pt x="49" y="46"/>
                </a:cubicBezTo>
                <a:cubicBezTo>
                  <a:pt x="49" y="45"/>
                  <a:pt x="49" y="44"/>
                  <a:pt x="50" y="43"/>
                </a:cubicBezTo>
                <a:cubicBezTo>
                  <a:pt x="100" y="27"/>
                  <a:pt x="100" y="27"/>
                  <a:pt x="100" y="27"/>
                </a:cubicBezTo>
                <a:cubicBezTo>
                  <a:pt x="101" y="27"/>
                  <a:pt x="102" y="27"/>
                  <a:pt x="103" y="28"/>
                </a:cubicBezTo>
                <a:moveTo>
                  <a:pt x="62" y="115"/>
                </a:moveTo>
                <a:cubicBezTo>
                  <a:pt x="60" y="111"/>
                  <a:pt x="56" y="109"/>
                  <a:pt x="52" y="110"/>
                </a:cubicBezTo>
                <a:cubicBezTo>
                  <a:pt x="48" y="111"/>
                  <a:pt x="46" y="116"/>
                  <a:pt x="47" y="120"/>
                </a:cubicBezTo>
                <a:cubicBezTo>
                  <a:pt x="48" y="124"/>
                  <a:pt x="53" y="126"/>
                  <a:pt x="57" y="125"/>
                </a:cubicBezTo>
                <a:cubicBezTo>
                  <a:pt x="61" y="123"/>
                  <a:pt x="63" y="119"/>
                  <a:pt x="62" y="115"/>
                </a:cubicBezTo>
                <a:moveTo>
                  <a:pt x="69" y="112"/>
                </a:moveTo>
                <a:cubicBezTo>
                  <a:pt x="72" y="120"/>
                  <a:pt x="67" y="129"/>
                  <a:pt x="59" y="132"/>
                </a:cubicBezTo>
                <a:cubicBezTo>
                  <a:pt x="51" y="134"/>
                  <a:pt x="42" y="130"/>
                  <a:pt x="40" y="122"/>
                </a:cubicBezTo>
                <a:cubicBezTo>
                  <a:pt x="37" y="114"/>
                  <a:pt x="41" y="105"/>
                  <a:pt x="50" y="103"/>
                </a:cubicBezTo>
                <a:cubicBezTo>
                  <a:pt x="58" y="100"/>
                  <a:pt x="66" y="104"/>
                  <a:pt x="69" y="112"/>
                </a:cubicBezTo>
                <a:moveTo>
                  <a:pt x="116" y="89"/>
                </a:moveTo>
                <a:cubicBezTo>
                  <a:pt x="69" y="104"/>
                  <a:pt x="69" y="104"/>
                  <a:pt x="69" y="104"/>
                </a:cubicBezTo>
                <a:cubicBezTo>
                  <a:pt x="70" y="106"/>
                  <a:pt x="72" y="109"/>
                  <a:pt x="73" y="111"/>
                </a:cubicBezTo>
                <a:cubicBezTo>
                  <a:pt x="73" y="111"/>
                  <a:pt x="73" y="111"/>
                  <a:pt x="73" y="111"/>
                </a:cubicBezTo>
                <a:cubicBezTo>
                  <a:pt x="118" y="96"/>
                  <a:pt x="118" y="96"/>
                  <a:pt x="118" y="96"/>
                </a:cubicBezTo>
                <a:cubicBezTo>
                  <a:pt x="120" y="96"/>
                  <a:pt x="121" y="94"/>
                  <a:pt x="121" y="92"/>
                </a:cubicBezTo>
                <a:cubicBezTo>
                  <a:pt x="120" y="89"/>
                  <a:pt x="118" y="88"/>
                  <a:pt x="116" y="89"/>
                </a:cubicBezTo>
                <a:moveTo>
                  <a:pt x="3" y="21"/>
                </a:moveTo>
                <a:cubicBezTo>
                  <a:pt x="0" y="13"/>
                  <a:pt x="5" y="5"/>
                  <a:pt x="12" y="3"/>
                </a:cubicBezTo>
                <a:cubicBezTo>
                  <a:pt x="20" y="0"/>
                  <a:pt x="28" y="4"/>
                  <a:pt x="31" y="12"/>
                </a:cubicBezTo>
                <a:cubicBezTo>
                  <a:pt x="59" y="99"/>
                  <a:pt x="59" y="99"/>
                  <a:pt x="59" y="99"/>
                </a:cubicBezTo>
                <a:cubicBezTo>
                  <a:pt x="57" y="98"/>
                  <a:pt x="54" y="98"/>
                  <a:pt x="51" y="98"/>
                </a:cubicBezTo>
                <a:cubicBezTo>
                  <a:pt x="23" y="14"/>
                  <a:pt x="23" y="14"/>
                  <a:pt x="23" y="14"/>
                </a:cubicBezTo>
                <a:cubicBezTo>
                  <a:pt x="22" y="11"/>
                  <a:pt x="18" y="9"/>
                  <a:pt x="15" y="10"/>
                </a:cubicBezTo>
                <a:cubicBezTo>
                  <a:pt x="11" y="11"/>
                  <a:pt x="9" y="15"/>
                  <a:pt x="10" y="19"/>
                </a:cubicBezTo>
                <a:cubicBezTo>
                  <a:pt x="11" y="21"/>
                  <a:pt x="10" y="23"/>
                  <a:pt x="8" y="23"/>
                </a:cubicBezTo>
                <a:cubicBezTo>
                  <a:pt x="6" y="24"/>
                  <a:pt x="4" y="23"/>
                  <a:pt x="3" y="21"/>
                </a:cubicBezTo>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8" name="Rounded Rectangle 17"/>
          <p:cNvSpPr/>
          <p:nvPr/>
        </p:nvSpPr>
        <p:spPr>
          <a:xfrm>
            <a:off x="4393518" y="5196139"/>
            <a:ext cx="1148652" cy="1145904"/>
          </a:xfrm>
          <a:prstGeom prst="ellipse">
            <a:avLst/>
          </a:prstGeom>
          <a:solidFill>
            <a:srgbClr val="55060E"/>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a:p/>
        </p:txBody>
      </p:sp>
      <p:sp>
        <p:nvSpPr>
          <p:cNvPr id="17" name="Freeform 153"/>
          <p:cNvSpPr>
            <a:spLocks noEditPoints="1"/>
          </p:cNvSpPr>
          <p:nvPr/>
        </p:nvSpPr>
        <p:spPr bwMode="auto">
          <a:xfrm>
            <a:off x="4746847" y="5583811"/>
            <a:ext cx="441995" cy="370562"/>
          </a:xfrm>
          <a:custGeom>
            <a:avLst/>
            <a:gdLst/>
            <a:ahLst/>
            <a:cxnLst>
              <a:cxn ang="0">
                <a:pos x="328" y="102"/>
              </a:cxn>
              <a:cxn ang="0">
                <a:pos x="328" y="80"/>
              </a:cxn>
              <a:cxn ang="0">
                <a:pos x="245" y="98"/>
              </a:cxn>
              <a:cxn ang="0">
                <a:pos x="220" y="118"/>
              </a:cxn>
              <a:cxn ang="0">
                <a:pos x="220" y="107"/>
              </a:cxn>
              <a:cxn ang="0">
                <a:pos x="328" y="32"/>
              </a:cxn>
              <a:cxn ang="0">
                <a:pos x="327" y="13"/>
              </a:cxn>
              <a:cxn ang="0">
                <a:pos x="341" y="6"/>
              </a:cxn>
              <a:cxn ang="0">
                <a:pos x="396" y="56"/>
              </a:cxn>
              <a:cxn ang="0">
                <a:pos x="344" y="107"/>
              </a:cxn>
              <a:cxn ang="0">
                <a:pos x="328" y="102"/>
              </a:cxn>
              <a:cxn ang="0">
                <a:pos x="326" y="207"/>
              </a:cxn>
              <a:cxn ang="0">
                <a:pos x="350" y="148"/>
              </a:cxn>
              <a:cxn ang="0">
                <a:pos x="381" y="114"/>
              </a:cxn>
              <a:cxn ang="0">
                <a:pos x="391" y="155"/>
              </a:cxn>
              <a:cxn ang="0">
                <a:pos x="344" y="261"/>
              </a:cxn>
              <a:cxn ang="0">
                <a:pos x="134" y="261"/>
              </a:cxn>
              <a:cxn ang="0">
                <a:pos x="82" y="126"/>
              </a:cxn>
              <a:cxn ang="0">
                <a:pos x="67" y="115"/>
              </a:cxn>
              <a:cxn ang="0">
                <a:pos x="41" y="115"/>
              </a:cxn>
              <a:cxn ang="0">
                <a:pos x="42" y="72"/>
              </a:cxn>
              <a:cxn ang="0">
                <a:pos x="100" y="72"/>
              </a:cxn>
              <a:cxn ang="0">
                <a:pos x="118" y="95"/>
              </a:cxn>
              <a:cxn ang="0">
                <a:pos x="159" y="207"/>
              </a:cxn>
              <a:cxn ang="0">
                <a:pos x="179" y="220"/>
              </a:cxn>
              <a:cxn ang="0">
                <a:pos x="310" y="220"/>
              </a:cxn>
              <a:cxn ang="0">
                <a:pos x="326" y="207"/>
              </a:cxn>
              <a:cxn ang="0">
                <a:pos x="186" y="273"/>
              </a:cxn>
              <a:cxn ang="0">
                <a:pos x="220" y="301"/>
              </a:cxn>
              <a:cxn ang="0">
                <a:pos x="186" y="334"/>
              </a:cxn>
              <a:cxn ang="0">
                <a:pos x="153" y="301"/>
              </a:cxn>
              <a:cxn ang="0">
                <a:pos x="186" y="273"/>
              </a:cxn>
              <a:cxn ang="0">
                <a:pos x="298" y="273"/>
              </a:cxn>
              <a:cxn ang="0">
                <a:pos x="332" y="301"/>
              </a:cxn>
              <a:cxn ang="0">
                <a:pos x="298" y="334"/>
              </a:cxn>
              <a:cxn ang="0">
                <a:pos x="264" y="301"/>
              </a:cxn>
              <a:cxn ang="0">
                <a:pos x="298" y="273"/>
              </a:cxn>
            </a:cxnLst>
            <a:rect l="0" t="0" r="r" b="b"/>
            <a:pathLst>
              <a:path w="399" h="334">
                <a:moveTo>
                  <a:pt x="328" y="102"/>
                </a:moveTo>
                <a:cubicBezTo>
                  <a:pt x="327" y="90"/>
                  <a:pt x="328" y="80"/>
                  <a:pt x="328" y="80"/>
                </a:cubicBezTo>
                <a:cubicBezTo>
                  <a:pt x="328" y="80"/>
                  <a:pt x="279" y="72"/>
                  <a:pt x="245" y="98"/>
                </a:cubicBezTo>
                <a:cubicBezTo>
                  <a:pt x="224" y="111"/>
                  <a:pt x="221" y="116"/>
                  <a:pt x="220" y="118"/>
                </a:cubicBezTo>
                <a:cubicBezTo>
                  <a:pt x="220" y="118"/>
                  <a:pt x="217" y="116"/>
                  <a:pt x="220" y="107"/>
                </a:cubicBezTo>
                <a:cubicBezTo>
                  <a:pt x="248" y="31"/>
                  <a:pt x="328" y="32"/>
                  <a:pt x="328" y="32"/>
                </a:cubicBezTo>
                <a:cubicBezTo>
                  <a:pt x="328" y="32"/>
                  <a:pt x="327" y="25"/>
                  <a:pt x="327" y="13"/>
                </a:cubicBezTo>
                <a:cubicBezTo>
                  <a:pt x="327" y="0"/>
                  <a:pt x="332" y="0"/>
                  <a:pt x="341" y="6"/>
                </a:cubicBezTo>
                <a:cubicBezTo>
                  <a:pt x="361" y="23"/>
                  <a:pt x="396" y="56"/>
                  <a:pt x="396" y="56"/>
                </a:cubicBezTo>
                <a:cubicBezTo>
                  <a:pt x="396" y="56"/>
                  <a:pt x="363" y="88"/>
                  <a:pt x="344" y="107"/>
                </a:cubicBezTo>
                <a:cubicBezTo>
                  <a:pt x="335" y="116"/>
                  <a:pt x="328" y="119"/>
                  <a:pt x="328" y="102"/>
                </a:cubicBezTo>
                <a:close/>
                <a:moveTo>
                  <a:pt x="326" y="207"/>
                </a:moveTo>
                <a:cubicBezTo>
                  <a:pt x="335" y="186"/>
                  <a:pt x="344" y="162"/>
                  <a:pt x="350" y="148"/>
                </a:cubicBezTo>
                <a:cubicBezTo>
                  <a:pt x="354" y="138"/>
                  <a:pt x="362" y="108"/>
                  <a:pt x="381" y="114"/>
                </a:cubicBezTo>
                <a:cubicBezTo>
                  <a:pt x="399" y="121"/>
                  <a:pt x="399" y="130"/>
                  <a:pt x="391" y="155"/>
                </a:cubicBezTo>
                <a:cubicBezTo>
                  <a:pt x="351" y="260"/>
                  <a:pt x="350" y="261"/>
                  <a:pt x="344" y="261"/>
                </a:cubicBezTo>
                <a:cubicBezTo>
                  <a:pt x="324" y="261"/>
                  <a:pt x="218" y="261"/>
                  <a:pt x="134" y="261"/>
                </a:cubicBezTo>
                <a:cubicBezTo>
                  <a:pt x="126" y="261"/>
                  <a:pt x="93" y="162"/>
                  <a:pt x="82" y="126"/>
                </a:cubicBezTo>
                <a:cubicBezTo>
                  <a:pt x="79" y="118"/>
                  <a:pt x="74" y="115"/>
                  <a:pt x="67" y="115"/>
                </a:cubicBezTo>
                <a:cubicBezTo>
                  <a:pt x="58" y="115"/>
                  <a:pt x="50" y="115"/>
                  <a:pt x="41" y="115"/>
                </a:cubicBezTo>
                <a:cubicBezTo>
                  <a:pt x="0" y="115"/>
                  <a:pt x="0" y="72"/>
                  <a:pt x="42" y="72"/>
                </a:cubicBezTo>
                <a:cubicBezTo>
                  <a:pt x="71" y="72"/>
                  <a:pt x="89" y="72"/>
                  <a:pt x="100" y="72"/>
                </a:cubicBezTo>
                <a:cubicBezTo>
                  <a:pt x="110" y="72"/>
                  <a:pt x="115" y="85"/>
                  <a:pt x="118" y="95"/>
                </a:cubicBezTo>
                <a:cubicBezTo>
                  <a:pt x="129" y="124"/>
                  <a:pt x="149" y="179"/>
                  <a:pt x="159" y="207"/>
                </a:cubicBezTo>
                <a:cubicBezTo>
                  <a:pt x="162" y="217"/>
                  <a:pt x="169" y="220"/>
                  <a:pt x="179" y="220"/>
                </a:cubicBezTo>
                <a:cubicBezTo>
                  <a:pt x="208" y="220"/>
                  <a:pt x="281" y="220"/>
                  <a:pt x="310" y="220"/>
                </a:cubicBezTo>
                <a:cubicBezTo>
                  <a:pt x="320" y="220"/>
                  <a:pt x="324" y="216"/>
                  <a:pt x="326" y="207"/>
                </a:cubicBezTo>
                <a:close/>
                <a:moveTo>
                  <a:pt x="186" y="273"/>
                </a:moveTo>
                <a:cubicBezTo>
                  <a:pt x="203" y="273"/>
                  <a:pt x="220" y="284"/>
                  <a:pt x="220" y="301"/>
                </a:cubicBezTo>
                <a:cubicBezTo>
                  <a:pt x="220" y="317"/>
                  <a:pt x="203" y="334"/>
                  <a:pt x="186" y="334"/>
                </a:cubicBezTo>
                <a:cubicBezTo>
                  <a:pt x="169" y="334"/>
                  <a:pt x="153" y="317"/>
                  <a:pt x="153" y="301"/>
                </a:cubicBezTo>
                <a:cubicBezTo>
                  <a:pt x="153" y="284"/>
                  <a:pt x="169" y="273"/>
                  <a:pt x="186" y="273"/>
                </a:cubicBezTo>
                <a:close/>
                <a:moveTo>
                  <a:pt x="298" y="273"/>
                </a:moveTo>
                <a:cubicBezTo>
                  <a:pt x="315" y="273"/>
                  <a:pt x="332" y="283"/>
                  <a:pt x="332" y="301"/>
                </a:cubicBezTo>
                <a:cubicBezTo>
                  <a:pt x="332" y="318"/>
                  <a:pt x="315" y="334"/>
                  <a:pt x="298" y="334"/>
                </a:cubicBezTo>
                <a:cubicBezTo>
                  <a:pt x="280" y="334"/>
                  <a:pt x="264" y="318"/>
                  <a:pt x="264" y="301"/>
                </a:cubicBezTo>
                <a:cubicBezTo>
                  <a:pt x="264" y="283"/>
                  <a:pt x="280" y="273"/>
                  <a:pt x="298" y="273"/>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3" name="Rounded Rectangle 12"/>
          <p:cNvSpPr/>
          <p:nvPr/>
        </p:nvSpPr>
        <p:spPr>
          <a:xfrm>
            <a:off x="7316580" y="5196139"/>
            <a:ext cx="1148652" cy="1145904"/>
          </a:xfrm>
          <a:prstGeom prst="ellipse">
            <a:avLst/>
          </a:prstGeom>
          <a:solidFill>
            <a:srgbClr val="55060E"/>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a:p/>
        </p:txBody>
      </p:sp>
      <p:sp>
        <p:nvSpPr>
          <p:cNvPr id="12" name="Freeform 152"/>
          <p:cNvSpPr>
            <a:spLocks noEditPoints="1"/>
          </p:cNvSpPr>
          <p:nvPr/>
        </p:nvSpPr>
        <p:spPr bwMode="auto">
          <a:xfrm>
            <a:off x="7669909" y="5586042"/>
            <a:ext cx="441995" cy="366097"/>
          </a:xfrm>
          <a:custGeom>
            <a:avLst/>
            <a:gdLst/>
            <a:ahLst/>
            <a:cxnLst>
              <a:cxn ang="0">
                <a:pos x="390" y="156"/>
              </a:cxn>
              <a:cxn ang="0">
                <a:pos x="344" y="260"/>
              </a:cxn>
              <a:cxn ang="0">
                <a:pos x="134" y="260"/>
              </a:cxn>
              <a:cxn ang="0">
                <a:pos x="82" y="128"/>
              </a:cxn>
              <a:cxn ang="0">
                <a:pos x="68" y="116"/>
              </a:cxn>
              <a:cxn ang="0">
                <a:pos x="41" y="116"/>
              </a:cxn>
              <a:cxn ang="0">
                <a:pos x="42" y="74"/>
              </a:cxn>
              <a:cxn ang="0">
                <a:pos x="100" y="74"/>
              </a:cxn>
              <a:cxn ang="0">
                <a:pos x="118" y="97"/>
              </a:cxn>
              <a:cxn ang="0">
                <a:pos x="159" y="207"/>
              </a:cxn>
              <a:cxn ang="0">
                <a:pos x="179" y="220"/>
              </a:cxn>
              <a:cxn ang="0">
                <a:pos x="310" y="220"/>
              </a:cxn>
              <a:cxn ang="0">
                <a:pos x="326" y="207"/>
              </a:cxn>
              <a:cxn ang="0">
                <a:pos x="350" y="149"/>
              </a:cxn>
              <a:cxn ang="0">
                <a:pos x="381" y="116"/>
              </a:cxn>
              <a:cxn ang="0">
                <a:pos x="390" y="156"/>
              </a:cxn>
              <a:cxn ang="0">
                <a:pos x="305" y="210"/>
              </a:cxn>
              <a:cxn ang="0">
                <a:pos x="180" y="210"/>
              </a:cxn>
              <a:cxn ang="0">
                <a:pos x="167" y="196"/>
              </a:cxn>
              <a:cxn ang="0">
                <a:pos x="128" y="90"/>
              </a:cxn>
              <a:cxn ang="0">
                <a:pos x="141" y="77"/>
              </a:cxn>
              <a:cxn ang="0">
                <a:pos x="171" y="77"/>
              </a:cxn>
              <a:cxn ang="0">
                <a:pos x="171" y="13"/>
              </a:cxn>
              <a:cxn ang="0">
                <a:pos x="185" y="0"/>
              </a:cxn>
              <a:cxn ang="0">
                <a:pos x="254" y="0"/>
              </a:cxn>
              <a:cxn ang="0">
                <a:pos x="268" y="13"/>
              </a:cxn>
              <a:cxn ang="0">
                <a:pos x="268" y="47"/>
              </a:cxn>
              <a:cxn ang="0">
                <a:pos x="306" y="47"/>
              </a:cxn>
              <a:cxn ang="0">
                <a:pos x="314" y="55"/>
              </a:cxn>
              <a:cxn ang="0">
                <a:pos x="314" y="77"/>
              </a:cxn>
              <a:cxn ang="0">
                <a:pos x="348" y="77"/>
              </a:cxn>
              <a:cxn ang="0">
                <a:pos x="362" y="90"/>
              </a:cxn>
              <a:cxn ang="0">
                <a:pos x="318" y="196"/>
              </a:cxn>
              <a:cxn ang="0">
                <a:pos x="305" y="210"/>
              </a:cxn>
              <a:cxn ang="0">
                <a:pos x="186" y="272"/>
              </a:cxn>
              <a:cxn ang="0">
                <a:pos x="220" y="299"/>
              </a:cxn>
              <a:cxn ang="0">
                <a:pos x="186" y="331"/>
              </a:cxn>
              <a:cxn ang="0">
                <a:pos x="152" y="299"/>
              </a:cxn>
              <a:cxn ang="0">
                <a:pos x="186" y="272"/>
              </a:cxn>
              <a:cxn ang="0">
                <a:pos x="298" y="272"/>
              </a:cxn>
              <a:cxn ang="0">
                <a:pos x="331" y="299"/>
              </a:cxn>
              <a:cxn ang="0">
                <a:pos x="298" y="331"/>
              </a:cxn>
              <a:cxn ang="0">
                <a:pos x="264" y="299"/>
              </a:cxn>
              <a:cxn ang="0">
                <a:pos x="298" y="272"/>
              </a:cxn>
            </a:cxnLst>
            <a:rect l="0" t="0" r="r" b="b"/>
            <a:pathLst>
              <a:path w="399" h="331">
                <a:moveTo>
                  <a:pt x="390" y="156"/>
                </a:moveTo>
                <a:cubicBezTo>
                  <a:pt x="351" y="259"/>
                  <a:pt x="350" y="260"/>
                  <a:pt x="344" y="260"/>
                </a:cubicBezTo>
                <a:cubicBezTo>
                  <a:pt x="324" y="260"/>
                  <a:pt x="218" y="260"/>
                  <a:pt x="134" y="260"/>
                </a:cubicBezTo>
                <a:cubicBezTo>
                  <a:pt x="126" y="260"/>
                  <a:pt x="93" y="163"/>
                  <a:pt x="82" y="128"/>
                </a:cubicBezTo>
                <a:cubicBezTo>
                  <a:pt x="79" y="119"/>
                  <a:pt x="74" y="116"/>
                  <a:pt x="68" y="116"/>
                </a:cubicBezTo>
                <a:cubicBezTo>
                  <a:pt x="58" y="116"/>
                  <a:pt x="50" y="116"/>
                  <a:pt x="41" y="116"/>
                </a:cubicBezTo>
                <a:cubicBezTo>
                  <a:pt x="0" y="116"/>
                  <a:pt x="0" y="74"/>
                  <a:pt x="42" y="74"/>
                </a:cubicBezTo>
                <a:cubicBezTo>
                  <a:pt x="71" y="74"/>
                  <a:pt x="89" y="74"/>
                  <a:pt x="100" y="74"/>
                </a:cubicBezTo>
                <a:cubicBezTo>
                  <a:pt x="110" y="74"/>
                  <a:pt x="115" y="87"/>
                  <a:pt x="118" y="97"/>
                </a:cubicBezTo>
                <a:cubicBezTo>
                  <a:pt x="129" y="125"/>
                  <a:pt x="149" y="180"/>
                  <a:pt x="159" y="207"/>
                </a:cubicBezTo>
                <a:cubicBezTo>
                  <a:pt x="163" y="217"/>
                  <a:pt x="169" y="220"/>
                  <a:pt x="179" y="220"/>
                </a:cubicBezTo>
                <a:cubicBezTo>
                  <a:pt x="208" y="220"/>
                  <a:pt x="281" y="220"/>
                  <a:pt x="310" y="220"/>
                </a:cubicBezTo>
                <a:cubicBezTo>
                  <a:pt x="320" y="220"/>
                  <a:pt x="324" y="215"/>
                  <a:pt x="326" y="207"/>
                </a:cubicBezTo>
                <a:cubicBezTo>
                  <a:pt x="335" y="186"/>
                  <a:pt x="344" y="163"/>
                  <a:pt x="350" y="149"/>
                </a:cubicBezTo>
                <a:cubicBezTo>
                  <a:pt x="354" y="139"/>
                  <a:pt x="362" y="110"/>
                  <a:pt x="381" y="116"/>
                </a:cubicBezTo>
                <a:cubicBezTo>
                  <a:pt x="399" y="123"/>
                  <a:pt x="399" y="131"/>
                  <a:pt x="390" y="156"/>
                </a:cubicBezTo>
                <a:close/>
                <a:moveTo>
                  <a:pt x="305" y="210"/>
                </a:moveTo>
                <a:cubicBezTo>
                  <a:pt x="180" y="210"/>
                  <a:pt x="180" y="210"/>
                  <a:pt x="180" y="210"/>
                </a:cubicBezTo>
                <a:cubicBezTo>
                  <a:pt x="173" y="210"/>
                  <a:pt x="170" y="204"/>
                  <a:pt x="167" y="196"/>
                </a:cubicBezTo>
                <a:cubicBezTo>
                  <a:pt x="128" y="90"/>
                  <a:pt x="128" y="90"/>
                  <a:pt x="128" y="90"/>
                </a:cubicBezTo>
                <a:cubicBezTo>
                  <a:pt x="128" y="83"/>
                  <a:pt x="134" y="77"/>
                  <a:pt x="141" y="77"/>
                </a:cubicBezTo>
                <a:cubicBezTo>
                  <a:pt x="171" y="77"/>
                  <a:pt x="171" y="77"/>
                  <a:pt x="171" y="77"/>
                </a:cubicBezTo>
                <a:cubicBezTo>
                  <a:pt x="171" y="13"/>
                  <a:pt x="171" y="13"/>
                  <a:pt x="171" y="13"/>
                </a:cubicBezTo>
                <a:cubicBezTo>
                  <a:pt x="171" y="6"/>
                  <a:pt x="178" y="0"/>
                  <a:pt x="185" y="0"/>
                </a:cubicBezTo>
                <a:cubicBezTo>
                  <a:pt x="254" y="0"/>
                  <a:pt x="254" y="0"/>
                  <a:pt x="254" y="0"/>
                </a:cubicBezTo>
                <a:cubicBezTo>
                  <a:pt x="262" y="0"/>
                  <a:pt x="268" y="6"/>
                  <a:pt x="268" y="13"/>
                </a:cubicBezTo>
                <a:cubicBezTo>
                  <a:pt x="268" y="47"/>
                  <a:pt x="268" y="47"/>
                  <a:pt x="268" y="47"/>
                </a:cubicBezTo>
                <a:cubicBezTo>
                  <a:pt x="306" y="47"/>
                  <a:pt x="306" y="47"/>
                  <a:pt x="306" y="47"/>
                </a:cubicBezTo>
                <a:cubicBezTo>
                  <a:pt x="310" y="47"/>
                  <a:pt x="314" y="51"/>
                  <a:pt x="314" y="55"/>
                </a:cubicBezTo>
                <a:cubicBezTo>
                  <a:pt x="314" y="77"/>
                  <a:pt x="314" y="77"/>
                  <a:pt x="314" y="77"/>
                </a:cubicBezTo>
                <a:cubicBezTo>
                  <a:pt x="348" y="77"/>
                  <a:pt x="348" y="77"/>
                  <a:pt x="348" y="77"/>
                </a:cubicBezTo>
                <a:cubicBezTo>
                  <a:pt x="356" y="77"/>
                  <a:pt x="362" y="83"/>
                  <a:pt x="362" y="90"/>
                </a:cubicBezTo>
                <a:cubicBezTo>
                  <a:pt x="318" y="196"/>
                  <a:pt x="318" y="196"/>
                  <a:pt x="318" y="196"/>
                </a:cubicBezTo>
                <a:cubicBezTo>
                  <a:pt x="315" y="205"/>
                  <a:pt x="312" y="210"/>
                  <a:pt x="305" y="210"/>
                </a:cubicBezTo>
                <a:close/>
                <a:moveTo>
                  <a:pt x="186" y="272"/>
                </a:moveTo>
                <a:cubicBezTo>
                  <a:pt x="203" y="272"/>
                  <a:pt x="220" y="283"/>
                  <a:pt x="220" y="299"/>
                </a:cubicBezTo>
                <a:cubicBezTo>
                  <a:pt x="220" y="315"/>
                  <a:pt x="203" y="331"/>
                  <a:pt x="186" y="331"/>
                </a:cubicBezTo>
                <a:cubicBezTo>
                  <a:pt x="170" y="331"/>
                  <a:pt x="152" y="315"/>
                  <a:pt x="152" y="299"/>
                </a:cubicBezTo>
                <a:cubicBezTo>
                  <a:pt x="152" y="283"/>
                  <a:pt x="170" y="272"/>
                  <a:pt x="186" y="272"/>
                </a:cubicBezTo>
                <a:close/>
                <a:moveTo>
                  <a:pt x="298" y="272"/>
                </a:moveTo>
                <a:cubicBezTo>
                  <a:pt x="315" y="272"/>
                  <a:pt x="331" y="282"/>
                  <a:pt x="331" y="299"/>
                </a:cubicBezTo>
                <a:cubicBezTo>
                  <a:pt x="331" y="316"/>
                  <a:pt x="315" y="331"/>
                  <a:pt x="298" y="331"/>
                </a:cubicBezTo>
                <a:cubicBezTo>
                  <a:pt x="280" y="331"/>
                  <a:pt x="264" y="316"/>
                  <a:pt x="264" y="299"/>
                </a:cubicBezTo>
                <a:cubicBezTo>
                  <a:pt x="264" y="282"/>
                  <a:pt x="280" y="272"/>
                  <a:pt x="298" y="272"/>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8" name="文本框 37">
            <a:extLst>
              <a:ext uri="{FF2B5EF4-FFF2-40B4-BE49-F238E27FC236}">
                <a16:creationId xmlns:a16="http://schemas.microsoft.com/office/drawing/2014/main" id="{105EEE2B-9BB4-F30D-D3D7-A5F8BC43CB50}"/>
              </a:ext>
            </a:extLst>
          </p:cNvPr>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p>
        </p:txBody>
      </p:sp>
      <p:sp>
        <p:nvSpPr>
          <p:cNvPr id="39" name="文本框 38">
            <a:extLst>
              <a:ext uri="{FF2B5EF4-FFF2-40B4-BE49-F238E27FC236}">
                <a16:creationId xmlns:a16="http://schemas.microsoft.com/office/drawing/2014/main" id="{7E6BCF73-0710-D14A-71BD-E7FFFC3F8021}"/>
              </a:ext>
            </a:extLst>
          </p:cNvPr>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47" name="Picture 46" descr="118-苏州大学-logo.png"/>
          <p:cNvPicPr>
            <a:picLocks noChangeAspect="1"/>
          </p:cNvPicPr>
          <p:nvPr/>
        </p:nvPicPr>
        <p:blipFill>
          <a:blip r:embed="rId5"/>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900" advTm="2000">
        <p14:warp dir="in"/>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right)">
                                      <p:cBhvr>
                                        <p:cTn id="7" dur="500"/>
                                        <p:tgtEl>
                                          <p:spTgt spid="31"/>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wipe(up)">
                                      <p:cBhvr>
                                        <p:cTn id="11" dur="500"/>
                                        <p:tgtEl>
                                          <p:spTgt spid="46"/>
                                        </p:tgtEl>
                                      </p:cBhvr>
                                    </p:animEffect>
                                  </p:childTnLst>
                                </p:cTn>
                              </p:par>
                            </p:childTnLst>
                          </p:cTn>
                        </p:par>
                        <p:par>
                          <p:cTn id="12" fill="hold">
                            <p:stCondLst>
                              <p:cond delay="1000"/>
                            </p:stCondLst>
                            <p:childTnLst>
                              <p:par>
                                <p:cTn id="13" presetID="22" presetClass="entr" presetSubtype="2" fill="hold" grpId="0"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right)">
                                      <p:cBhvr>
                                        <p:cTn id="15" dur="500"/>
                                        <p:tgtEl>
                                          <p:spTgt spid="34"/>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wipe(left)">
                                      <p:cBhvr>
                                        <p:cTn id="19" dur="500"/>
                                        <p:tgtEl>
                                          <p:spTgt spid="33"/>
                                        </p:tgtEl>
                                      </p:cBhvr>
                                    </p:animEffect>
                                  </p:childTnLst>
                                </p:cTn>
                              </p:par>
                            </p:childTnLst>
                          </p:cTn>
                        </p:par>
                        <p:par>
                          <p:cTn id="20" fill="hold">
                            <p:stCondLst>
                              <p:cond delay="2000"/>
                            </p:stCondLst>
                            <p:childTnLst>
                              <p:par>
                                <p:cTn id="21" presetID="22" presetClass="entr" presetSubtype="1" fill="hold" grpId="0" nodeType="afterEffect">
                                  <p:stCondLst>
                                    <p:cond delay="0"/>
                                  </p:stCondLst>
                                  <p:childTnLst>
                                    <p:set>
                                      <p:cBhvr>
                                        <p:cTn id="22" dur="1" fill="hold">
                                          <p:stCondLst>
                                            <p:cond delay="0"/>
                                          </p:stCondLst>
                                        </p:cTn>
                                        <p:tgtEl>
                                          <p:spTgt spid="45"/>
                                        </p:tgtEl>
                                        <p:attrNameLst>
                                          <p:attrName>style.visibility</p:attrName>
                                        </p:attrNameLst>
                                      </p:cBhvr>
                                      <p:to>
                                        <p:strVal val="visible"/>
                                      </p:to>
                                    </p:set>
                                    <p:animEffect transition="in" filter="wipe(up)">
                                      <p:cBhvr>
                                        <p:cTn id="23" dur="500"/>
                                        <p:tgtEl>
                                          <p:spTgt spid="45"/>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wipe(left)">
                                      <p:cBhvr>
                                        <p:cTn id="2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5" grpId="0" animBg="1"/>
      <p:bldP spid="31" grpId="0"/>
      <p:bldP spid="33" grpId="0"/>
      <p:bldP spid="32" grpId="0"/>
      <p:bldP spid="3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258319" y="4718664"/>
            <a:ext cx="1536511" cy="303160"/>
          </a:xfrm>
          <a:prstGeom prst="rect">
            <a:avLst/>
          </a:prstGeom>
          <a:noFill/>
        </p:spPr>
        <p:txBody>
          <a:bodyPr wrap="none" lIns="0" tIns="0" rIns="0" bIns="0" rtlCol="0" anchor="ctr">
            <a:spAutoFit/>
          </a:bodyPr>
          <a:lstStyle/>
          <a:p>
            <a:pPr algn="ctr"/>
            <a:r>
              <a:rPr lang="en-US" sz="1970" b="1" dirty="0">
                <a:solidFill>
                  <a:srgbClr val="A70C1B"/>
                </a:solidFill>
                <a:latin typeface="印品黑体" panose="00000500000000000000" pitchFamily="2" charset="-122"/>
              </a:rPr>
              <a:t>Web Design</a:t>
            </a:r>
          </a:p>
        </p:txBody>
      </p:sp>
      <p:sp>
        <p:nvSpPr>
          <p:cNvPr id="7" name="TextBox 6"/>
          <p:cNvSpPr txBox="1"/>
          <p:nvPr/>
        </p:nvSpPr>
        <p:spPr>
          <a:xfrm>
            <a:off x="1052601" y="5041522"/>
            <a:ext cx="2035856" cy="1298048"/>
          </a:xfrm>
          <a:prstGeom prst="rect">
            <a:avLst/>
          </a:prstGeom>
          <a:noFill/>
        </p:spPr>
        <p:txBody>
          <a:bodyPr wrap="square" lIns="0" tIns="0" rIns="0" bIns="0" rtlCol="0" anchor="t">
            <a:spAutoFit/>
          </a:bodyPr>
          <a:lstStyle/>
          <a:p>
            <a:pPr algn="ctr" defTabSz="1285875">
              <a:spcBef>
                <a:spcPct val="20000"/>
              </a:spcBef>
              <a:defRPr/>
            </a:pPr>
            <a:r>
              <a:rPr lang="en-US" sz="1405" b="1" dirty="0">
                <a:solidFill>
                  <a:schemeClr val="tx1">
                    <a:lumMod val="50000"/>
                    <a:lumOff val="50000"/>
                  </a:schemeClr>
                </a:solidFill>
                <a:latin typeface="印品黑体" panose="00000500000000000000" pitchFamily="2" charset="-122"/>
              </a:rPr>
              <a:t>There are many variations</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 of passages of lorem</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 ipsum available, but </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the majority suffered</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 alteration</a:t>
            </a:r>
          </a:p>
        </p:txBody>
      </p:sp>
      <p:sp>
        <p:nvSpPr>
          <p:cNvPr id="9" name="TextBox 8"/>
          <p:cNvSpPr txBox="1"/>
          <p:nvPr/>
        </p:nvSpPr>
        <p:spPr>
          <a:xfrm>
            <a:off x="3391440" y="4718662"/>
            <a:ext cx="1620636" cy="303160"/>
          </a:xfrm>
          <a:prstGeom prst="rect">
            <a:avLst/>
          </a:prstGeom>
          <a:noFill/>
        </p:spPr>
        <p:txBody>
          <a:bodyPr wrap="none" lIns="0" tIns="0" rIns="0" bIns="0" rtlCol="0" anchor="ctr">
            <a:spAutoFit/>
          </a:bodyPr>
          <a:lstStyle/>
          <a:p>
            <a:pPr algn="ctr"/>
            <a:r>
              <a:rPr lang="en-US" sz="1970" b="1" dirty="0">
                <a:solidFill>
                  <a:srgbClr val="A70C1B"/>
                </a:solidFill>
                <a:latin typeface="印品黑体" panose="00000500000000000000" pitchFamily="2" charset="-122"/>
              </a:rPr>
              <a:t>Mobile Apps</a:t>
            </a:r>
          </a:p>
        </p:txBody>
      </p:sp>
      <p:sp>
        <p:nvSpPr>
          <p:cNvPr id="10" name="TextBox 9"/>
          <p:cNvSpPr txBox="1"/>
          <p:nvPr/>
        </p:nvSpPr>
        <p:spPr>
          <a:xfrm>
            <a:off x="3239550" y="5041519"/>
            <a:ext cx="2035856" cy="1557671"/>
          </a:xfrm>
          <a:prstGeom prst="rect">
            <a:avLst/>
          </a:prstGeom>
          <a:noFill/>
        </p:spPr>
        <p:txBody>
          <a:bodyPr wrap="square" lIns="0" tIns="0" rIns="0" bIns="0" rtlCol="0" anchor="t">
            <a:spAutoFit/>
          </a:bodyPr>
          <a:lstStyle/>
          <a:p>
            <a:pPr algn="ctr" defTabSz="1285875">
              <a:spcBef>
                <a:spcPct val="20000"/>
              </a:spcBef>
              <a:defRPr/>
            </a:pPr>
            <a:r>
              <a:rPr lang="en-US" sz="1405" b="1" dirty="0">
                <a:solidFill>
                  <a:schemeClr val="tx1">
                    <a:lumMod val="50000"/>
                    <a:lumOff val="50000"/>
                  </a:schemeClr>
                </a:solidFill>
                <a:latin typeface="印品黑体" panose="00000500000000000000" pitchFamily="2" charset="-122"/>
              </a:rPr>
              <a:t>There are many variations</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 of passages of lorem </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ipsum available, but the majority suffered</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 alteration</a:t>
            </a:r>
          </a:p>
          <a:p>
            <a:pPr algn="ctr" defTabSz="1285875">
              <a:spcBef>
                <a:spcPct val="20000"/>
              </a:spcBef>
              <a:defRPr/>
            </a:pPr>
            <a:r>
              <a:rPr lang="en-US" sz="1405" b="1" dirty="0">
                <a:solidFill>
                  <a:schemeClr val="tx1">
                    <a:lumMod val="50000"/>
                    <a:lumOff val="50000"/>
                  </a:schemeClr>
                </a:solidFill>
                <a:latin typeface="印品黑体" panose="00000500000000000000" pitchFamily="2" charset="-122"/>
              </a:rPr>
              <a:t> </a:t>
            </a:r>
          </a:p>
        </p:txBody>
      </p:sp>
      <p:sp>
        <p:nvSpPr>
          <p:cNvPr id="12" name="TextBox 11"/>
          <p:cNvSpPr txBox="1"/>
          <p:nvPr/>
        </p:nvSpPr>
        <p:spPr>
          <a:xfrm>
            <a:off x="5555409" y="4739358"/>
            <a:ext cx="1716817" cy="303160"/>
          </a:xfrm>
          <a:prstGeom prst="rect">
            <a:avLst/>
          </a:prstGeom>
          <a:noFill/>
        </p:spPr>
        <p:txBody>
          <a:bodyPr wrap="none" lIns="0" tIns="0" rIns="0" bIns="0" rtlCol="0" anchor="ctr">
            <a:spAutoFit/>
          </a:bodyPr>
          <a:lstStyle/>
          <a:p>
            <a:pPr algn="ctr"/>
            <a:r>
              <a:rPr lang="en-US" sz="1970" b="1" dirty="0">
                <a:solidFill>
                  <a:srgbClr val="6B0811"/>
                </a:solidFill>
                <a:latin typeface="印品黑体" panose="00000500000000000000" pitchFamily="2" charset="-122"/>
              </a:rPr>
              <a:t>Data Analysis</a:t>
            </a:r>
          </a:p>
        </p:txBody>
      </p:sp>
      <p:sp>
        <p:nvSpPr>
          <p:cNvPr id="13" name="TextBox 12"/>
          <p:cNvSpPr txBox="1"/>
          <p:nvPr/>
        </p:nvSpPr>
        <p:spPr>
          <a:xfrm>
            <a:off x="5426499" y="5089322"/>
            <a:ext cx="2035856" cy="1298048"/>
          </a:xfrm>
          <a:prstGeom prst="rect">
            <a:avLst/>
          </a:prstGeom>
          <a:noFill/>
        </p:spPr>
        <p:txBody>
          <a:bodyPr wrap="square" lIns="0" tIns="0" rIns="0" bIns="0" rtlCol="0" anchor="t">
            <a:spAutoFit/>
          </a:bodyPr>
          <a:lstStyle/>
          <a:p>
            <a:pPr algn="ctr" defTabSz="1285875">
              <a:spcBef>
                <a:spcPct val="20000"/>
              </a:spcBef>
              <a:defRPr/>
            </a:pPr>
            <a:r>
              <a:rPr lang="en-US" sz="1405" b="1" dirty="0">
                <a:solidFill>
                  <a:schemeClr val="tx1">
                    <a:lumMod val="50000"/>
                    <a:lumOff val="50000"/>
                  </a:schemeClr>
                </a:solidFill>
                <a:latin typeface="印品黑体" panose="00000500000000000000" pitchFamily="2" charset="-122"/>
              </a:rPr>
              <a:t>There are many variations </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of passages of lorem</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 ipsum available, but the majority suffered </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alteration </a:t>
            </a:r>
          </a:p>
        </p:txBody>
      </p:sp>
      <p:sp>
        <p:nvSpPr>
          <p:cNvPr id="15" name="TextBox 14"/>
          <p:cNvSpPr txBox="1"/>
          <p:nvPr/>
        </p:nvSpPr>
        <p:spPr>
          <a:xfrm>
            <a:off x="7722468" y="4739358"/>
            <a:ext cx="1694375" cy="303160"/>
          </a:xfrm>
          <a:prstGeom prst="rect">
            <a:avLst/>
          </a:prstGeom>
          <a:noFill/>
        </p:spPr>
        <p:txBody>
          <a:bodyPr wrap="none" lIns="0" tIns="0" rIns="0" bIns="0" rtlCol="0" anchor="ctr">
            <a:spAutoFit/>
          </a:bodyPr>
          <a:lstStyle/>
          <a:p>
            <a:pPr algn="ctr"/>
            <a:r>
              <a:rPr lang="en-US" sz="1970" b="1" dirty="0">
                <a:solidFill>
                  <a:srgbClr val="6B0811"/>
                </a:solidFill>
                <a:latin typeface="印品黑体" panose="00000500000000000000" pitchFamily="2" charset="-122"/>
              </a:rPr>
              <a:t>Management</a:t>
            </a:r>
          </a:p>
        </p:txBody>
      </p:sp>
      <p:sp>
        <p:nvSpPr>
          <p:cNvPr id="16" name="TextBox 15"/>
          <p:cNvSpPr txBox="1"/>
          <p:nvPr/>
        </p:nvSpPr>
        <p:spPr>
          <a:xfrm>
            <a:off x="7613446" y="5089322"/>
            <a:ext cx="2035855" cy="1298048"/>
          </a:xfrm>
          <a:prstGeom prst="rect">
            <a:avLst/>
          </a:prstGeom>
          <a:noFill/>
        </p:spPr>
        <p:txBody>
          <a:bodyPr wrap="square" lIns="0" tIns="0" rIns="0" bIns="0" rtlCol="0" anchor="t">
            <a:spAutoFit/>
          </a:bodyPr>
          <a:lstStyle/>
          <a:p>
            <a:pPr algn="ctr" defTabSz="1285875">
              <a:spcBef>
                <a:spcPct val="20000"/>
              </a:spcBef>
              <a:defRPr/>
            </a:pPr>
            <a:r>
              <a:rPr lang="en-US" sz="1405" b="1" dirty="0">
                <a:solidFill>
                  <a:schemeClr val="tx1">
                    <a:lumMod val="50000"/>
                    <a:lumOff val="50000"/>
                  </a:schemeClr>
                </a:solidFill>
                <a:latin typeface="印品黑体" panose="00000500000000000000" pitchFamily="2" charset="-122"/>
              </a:rPr>
              <a:t>There are many variations</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 of passages of lorem</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 ipsum available, but the majority suffered</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 alteration</a:t>
            </a:r>
          </a:p>
        </p:txBody>
      </p:sp>
      <p:sp>
        <p:nvSpPr>
          <p:cNvPr id="18" name="TextBox 17"/>
          <p:cNvSpPr txBox="1"/>
          <p:nvPr/>
        </p:nvSpPr>
        <p:spPr>
          <a:xfrm>
            <a:off x="10147321" y="4739358"/>
            <a:ext cx="1258614" cy="303160"/>
          </a:xfrm>
          <a:prstGeom prst="rect">
            <a:avLst/>
          </a:prstGeom>
          <a:noFill/>
        </p:spPr>
        <p:txBody>
          <a:bodyPr wrap="none" lIns="0" tIns="0" rIns="0" bIns="0" rtlCol="0" anchor="ctr">
            <a:spAutoFit/>
          </a:bodyPr>
          <a:lstStyle/>
          <a:p>
            <a:pPr algn="ctr"/>
            <a:r>
              <a:rPr lang="en-US" sz="1970" b="1" dirty="0">
                <a:solidFill>
                  <a:srgbClr val="55060E"/>
                </a:solidFill>
                <a:latin typeface="印品黑体" panose="00000500000000000000" pitchFamily="2" charset="-122"/>
              </a:rPr>
              <a:t>Go Global</a:t>
            </a:r>
          </a:p>
        </p:txBody>
      </p:sp>
      <p:sp>
        <p:nvSpPr>
          <p:cNvPr id="19" name="TextBox 18"/>
          <p:cNvSpPr txBox="1"/>
          <p:nvPr/>
        </p:nvSpPr>
        <p:spPr>
          <a:xfrm>
            <a:off x="9800399" y="5089322"/>
            <a:ext cx="2035856" cy="1298048"/>
          </a:xfrm>
          <a:prstGeom prst="rect">
            <a:avLst/>
          </a:prstGeom>
          <a:noFill/>
        </p:spPr>
        <p:txBody>
          <a:bodyPr wrap="square" lIns="0" tIns="0" rIns="0" bIns="0" rtlCol="0" anchor="t">
            <a:spAutoFit/>
          </a:bodyPr>
          <a:lstStyle/>
          <a:p>
            <a:pPr algn="ctr" defTabSz="1285875">
              <a:spcBef>
                <a:spcPct val="20000"/>
              </a:spcBef>
              <a:defRPr/>
            </a:pPr>
            <a:r>
              <a:rPr lang="en-US" sz="1405" b="1" dirty="0">
                <a:solidFill>
                  <a:schemeClr val="tx1">
                    <a:lumMod val="50000"/>
                    <a:lumOff val="50000"/>
                  </a:schemeClr>
                </a:solidFill>
                <a:latin typeface="印品黑体" panose="00000500000000000000" pitchFamily="2" charset="-122"/>
              </a:rPr>
              <a:t>There are many variations</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 of passages of lorem </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ipsum available, but the majority suffered</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 alteration </a:t>
            </a:r>
          </a:p>
        </p:txBody>
      </p:sp>
      <p:sp>
        <p:nvSpPr>
          <p:cNvPr id="23" name="Teardrop 22"/>
          <p:cNvSpPr/>
          <p:nvPr/>
        </p:nvSpPr>
        <p:spPr>
          <a:xfrm rot="5400000">
            <a:off x="1083737" y="2392797"/>
            <a:ext cx="1973580" cy="1973580"/>
          </a:xfrm>
          <a:prstGeom prst="teardrop">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24" name="Oval 23"/>
          <p:cNvSpPr/>
          <p:nvPr/>
        </p:nvSpPr>
        <p:spPr>
          <a:xfrm>
            <a:off x="1354792" y="2663852"/>
            <a:ext cx="1431470" cy="1431470"/>
          </a:xfrm>
          <a:prstGeom prst="ellipse">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22" name="Freeform 101"/>
          <p:cNvSpPr>
            <a:spLocks noEditPoints="1"/>
          </p:cNvSpPr>
          <p:nvPr/>
        </p:nvSpPr>
        <p:spPr bwMode="auto">
          <a:xfrm>
            <a:off x="1631323" y="3088549"/>
            <a:ext cx="878408" cy="582077"/>
          </a:xfrm>
          <a:custGeom>
            <a:avLst/>
            <a:gdLst/>
            <a:ahLst/>
            <a:cxnLst>
              <a:cxn ang="0">
                <a:pos x="77" y="43"/>
              </a:cxn>
              <a:cxn ang="0">
                <a:pos x="77" y="47"/>
              </a:cxn>
              <a:cxn ang="0">
                <a:pos x="70" y="51"/>
              </a:cxn>
              <a:cxn ang="0">
                <a:pos x="6" y="51"/>
              </a:cxn>
              <a:cxn ang="0">
                <a:pos x="0" y="47"/>
              </a:cxn>
              <a:cxn ang="0">
                <a:pos x="0" y="43"/>
              </a:cxn>
              <a:cxn ang="0">
                <a:pos x="6" y="43"/>
              </a:cxn>
              <a:cxn ang="0">
                <a:pos x="70" y="43"/>
              </a:cxn>
              <a:cxn ang="0">
                <a:pos x="77" y="43"/>
              </a:cxn>
              <a:cxn ang="0">
                <a:pos x="10" y="34"/>
              </a:cxn>
              <a:cxn ang="0">
                <a:pos x="10" y="6"/>
              </a:cxn>
              <a:cxn ang="0">
                <a:pos x="16" y="0"/>
              </a:cxn>
              <a:cxn ang="0">
                <a:pos x="60" y="0"/>
              </a:cxn>
              <a:cxn ang="0">
                <a:pos x="67" y="6"/>
              </a:cxn>
              <a:cxn ang="0">
                <a:pos x="67" y="34"/>
              </a:cxn>
              <a:cxn ang="0">
                <a:pos x="60" y="41"/>
              </a:cxn>
              <a:cxn ang="0">
                <a:pos x="16" y="41"/>
              </a:cxn>
              <a:cxn ang="0">
                <a:pos x="10" y="34"/>
              </a:cxn>
              <a:cxn ang="0">
                <a:pos x="15" y="34"/>
              </a:cxn>
              <a:cxn ang="0">
                <a:pos x="16" y="36"/>
              </a:cxn>
              <a:cxn ang="0">
                <a:pos x="60" y="36"/>
              </a:cxn>
              <a:cxn ang="0">
                <a:pos x="61" y="34"/>
              </a:cxn>
              <a:cxn ang="0">
                <a:pos x="61" y="6"/>
              </a:cxn>
              <a:cxn ang="0">
                <a:pos x="60" y="5"/>
              </a:cxn>
              <a:cxn ang="0">
                <a:pos x="16" y="5"/>
              </a:cxn>
              <a:cxn ang="0">
                <a:pos x="15" y="6"/>
              </a:cxn>
              <a:cxn ang="0">
                <a:pos x="15" y="34"/>
              </a:cxn>
              <a:cxn ang="0">
                <a:pos x="42" y="47"/>
              </a:cxn>
              <a:cxn ang="0">
                <a:pos x="42" y="46"/>
              </a:cxn>
              <a:cxn ang="0">
                <a:pos x="35" y="46"/>
              </a:cxn>
              <a:cxn ang="0">
                <a:pos x="34" y="47"/>
              </a:cxn>
              <a:cxn ang="0">
                <a:pos x="35" y="47"/>
              </a:cxn>
              <a:cxn ang="0">
                <a:pos x="42" y="47"/>
              </a:cxn>
              <a:cxn ang="0">
                <a:pos x="42" y="47"/>
              </a:cxn>
            </a:cxnLst>
            <a:rect l="0" t="0" r="r" b="b"/>
            <a:pathLst>
              <a:path w="77" h="51">
                <a:moveTo>
                  <a:pt x="77" y="43"/>
                </a:moveTo>
                <a:cubicBezTo>
                  <a:pt x="77" y="47"/>
                  <a:pt x="77" y="47"/>
                  <a:pt x="77" y="47"/>
                </a:cubicBezTo>
                <a:cubicBezTo>
                  <a:pt x="77" y="49"/>
                  <a:pt x="74" y="51"/>
                  <a:pt x="70" y="51"/>
                </a:cubicBezTo>
                <a:cubicBezTo>
                  <a:pt x="6" y="51"/>
                  <a:pt x="6" y="51"/>
                  <a:pt x="6" y="51"/>
                </a:cubicBezTo>
                <a:cubicBezTo>
                  <a:pt x="3" y="51"/>
                  <a:pt x="0" y="49"/>
                  <a:pt x="0" y="47"/>
                </a:cubicBezTo>
                <a:cubicBezTo>
                  <a:pt x="0" y="43"/>
                  <a:pt x="0" y="43"/>
                  <a:pt x="0" y="43"/>
                </a:cubicBezTo>
                <a:cubicBezTo>
                  <a:pt x="6" y="43"/>
                  <a:pt x="6" y="43"/>
                  <a:pt x="6" y="43"/>
                </a:cubicBezTo>
                <a:cubicBezTo>
                  <a:pt x="70" y="43"/>
                  <a:pt x="70" y="43"/>
                  <a:pt x="70" y="43"/>
                </a:cubicBezTo>
                <a:lnTo>
                  <a:pt x="77" y="43"/>
                </a:lnTo>
                <a:close/>
                <a:moveTo>
                  <a:pt x="10" y="34"/>
                </a:moveTo>
                <a:cubicBezTo>
                  <a:pt x="10" y="6"/>
                  <a:pt x="10" y="6"/>
                  <a:pt x="10" y="6"/>
                </a:cubicBezTo>
                <a:cubicBezTo>
                  <a:pt x="10" y="2"/>
                  <a:pt x="13" y="0"/>
                  <a:pt x="16" y="0"/>
                </a:cubicBezTo>
                <a:cubicBezTo>
                  <a:pt x="60" y="0"/>
                  <a:pt x="60" y="0"/>
                  <a:pt x="60" y="0"/>
                </a:cubicBezTo>
                <a:cubicBezTo>
                  <a:pt x="64" y="0"/>
                  <a:pt x="67" y="2"/>
                  <a:pt x="67" y="6"/>
                </a:cubicBezTo>
                <a:cubicBezTo>
                  <a:pt x="67" y="34"/>
                  <a:pt x="67" y="34"/>
                  <a:pt x="67" y="34"/>
                </a:cubicBezTo>
                <a:cubicBezTo>
                  <a:pt x="67" y="38"/>
                  <a:pt x="64" y="41"/>
                  <a:pt x="60" y="41"/>
                </a:cubicBezTo>
                <a:cubicBezTo>
                  <a:pt x="16" y="41"/>
                  <a:pt x="16" y="41"/>
                  <a:pt x="16" y="41"/>
                </a:cubicBezTo>
                <a:cubicBezTo>
                  <a:pt x="13" y="41"/>
                  <a:pt x="10" y="38"/>
                  <a:pt x="10" y="34"/>
                </a:cubicBezTo>
                <a:close/>
                <a:moveTo>
                  <a:pt x="15" y="34"/>
                </a:moveTo>
                <a:cubicBezTo>
                  <a:pt x="15" y="35"/>
                  <a:pt x="16" y="36"/>
                  <a:pt x="16" y="36"/>
                </a:cubicBezTo>
                <a:cubicBezTo>
                  <a:pt x="60" y="36"/>
                  <a:pt x="60" y="36"/>
                  <a:pt x="60" y="36"/>
                </a:cubicBezTo>
                <a:cubicBezTo>
                  <a:pt x="61" y="36"/>
                  <a:pt x="61" y="35"/>
                  <a:pt x="61" y="34"/>
                </a:cubicBezTo>
                <a:cubicBezTo>
                  <a:pt x="61" y="6"/>
                  <a:pt x="61" y="6"/>
                  <a:pt x="61" y="6"/>
                </a:cubicBezTo>
                <a:cubicBezTo>
                  <a:pt x="61" y="5"/>
                  <a:pt x="61" y="5"/>
                  <a:pt x="60" y="5"/>
                </a:cubicBezTo>
                <a:cubicBezTo>
                  <a:pt x="16" y="5"/>
                  <a:pt x="16" y="5"/>
                  <a:pt x="16" y="5"/>
                </a:cubicBezTo>
                <a:cubicBezTo>
                  <a:pt x="16" y="5"/>
                  <a:pt x="15" y="5"/>
                  <a:pt x="15" y="6"/>
                </a:cubicBezTo>
                <a:lnTo>
                  <a:pt x="15" y="34"/>
                </a:lnTo>
                <a:close/>
                <a:moveTo>
                  <a:pt x="42" y="47"/>
                </a:moveTo>
                <a:cubicBezTo>
                  <a:pt x="42" y="46"/>
                  <a:pt x="42" y="46"/>
                  <a:pt x="42" y="46"/>
                </a:cubicBezTo>
                <a:cubicBezTo>
                  <a:pt x="35" y="46"/>
                  <a:pt x="35" y="46"/>
                  <a:pt x="35" y="46"/>
                </a:cubicBezTo>
                <a:cubicBezTo>
                  <a:pt x="35" y="46"/>
                  <a:pt x="34" y="46"/>
                  <a:pt x="34" y="47"/>
                </a:cubicBezTo>
                <a:cubicBezTo>
                  <a:pt x="34" y="47"/>
                  <a:pt x="35" y="47"/>
                  <a:pt x="35" y="47"/>
                </a:cubicBezTo>
                <a:cubicBezTo>
                  <a:pt x="42" y="47"/>
                  <a:pt x="42" y="47"/>
                  <a:pt x="42" y="47"/>
                </a:cubicBezTo>
                <a:cubicBezTo>
                  <a:pt x="42" y="47"/>
                  <a:pt x="42" y="47"/>
                  <a:pt x="42" y="47"/>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8" name="Teardrop 27"/>
          <p:cNvSpPr/>
          <p:nvPr/>
        </p:nvSpPr>
        <p:spPr>
          <a:xfrm rot="5400000">
            <a:off x="3270686" y="2392797"/>
            <a:ext cx="1973580" cy="1973580"/>
          </a:xfrm>
          <a:prstGeom prst="teardrop">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29" name="Oval 28"/>
          <p:cNvSpPr/>
          <p:nvPr/>
        </p:nvSpPr>
        <p:spPr>
          <a:xfrm>
            <a:off x="3541741" y="2663852"/>
            <a:ext cx="1431470" cy="1431470"/>
          </a:xfrm>
          <a:prstGeom prst="ellipse">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27" name="Freeform 157"/>
          <p:cNvSpPr>
            <a:spLocks noEditPoints="1"/>
          </p:cNvSpPr>
          <p:nvPr/>
        </p:nvSpPr>
        <p:spPr bwMode="auto">
          <a:xfrm>
            <a:off x="3989600" y="3051516"/>
            <a:ext cx="535752" cy="656143"/>
          </a:xfrm>
          <a:custGeom>
            <a:avLst/>
            <a:gdLst/>
            <a:ahLst/>
            <a:cxnLst>
              <a:cxn ang="0">
                <a:pos x="41" y="44"/>
              </a:cxn>
              <a:cxn ang="0">
                <a:pos x="35" y="50"/>
              </a:cxn>
              <a:cxn ang="0">
                <a:pos x="5" y="50"/>
              </a:cxn>
              <a:cxn ang="0">
                <a:pos x="0" y="44"/>
              </a:cxn>
              <a:cxn ang="0">
                <a:pos x="0" y="5"/>
              </a:cxn>
              <a:cxn ang="0">
                <a:pos x="5" y="0"/>
              </a:cxn>
              <a:cxn ang="0">
                <a:pos x="35" y="0"/>
              </a:cxn>
              <a:cxn ang="0">
                <a:pos x="41" y="5"/>
              </a:cxn>
              <a:cxn ang="0">
                <a:pos x="41" y="44"/>
              </a:cxn>
              <a:cxn ang="0">
                <a:pos x="36" y="5"/>
              </a:cxn>
              <a:cxn ang="0">
                <a:pos x="35" y="4"/>
              </a:cxn>
              <a:cxn ang="0">
                <a:pos x="5" y="4"/>
              </a:cxn>
              <a:cxn ang="0">
                <a:pos x="4" y="5"/>
              </a:cxn>
              <a:cxn ang="0">
                <a:pos x="4" y="40"/>
              </a:cxn>
              <a:cxn ang="0">
                <a:pos x="5" y="41"/>
              </a:cxn>
              <a:cxn ang="0">
                <a:pos x="35" y="41"/>
              </a:cxn>
              <a:cxn ang="0">
                <a:pos x="36" y="40"/>
              </a:cxn>
              <a:cxn ang="0">
                <a:pos x="36" y="5"/>
              </a:cxn>
              <a:cxn ang="0">
                <a:pos x="20" y="43"/>
              </a:cxn>
              <a:cxn ang="0">
                <a:pos x="18" y="45"/>
              </a:cxn>
              <a:cxn ang="0">
                <a:pos x="20" y="48"/>
              </a:cxn>
              <a:cxn ang="0">
                <a:pos x="23" y="45"/>
              </a:cxn>
              <a:cxn ang="0">
                <a:pos x="20" y="43"/>
              </a:cxn>
            </a:cxnLst>
            <a:rect l="0" t="0" r="r" b="b"/>
            <a:pathLst>
              <a:path w="41" h="50">
                <a:moveTo>
                  <a:pt x="41" y="44"/>
                </a:moveTo>
                <a:cubicBezTo>
                  <a:pt x="41" y="47"/>
                  <a:pt x="38" y="50"/>
                  <a:pt x="35" y="50"/>
                </a:cubicBezTo>
                <a:cubicBezTo>
                  <a:pt x="5" y="50"/>
                  <a:pt x="5" y="50"/>
                  <a:pt x="5" y="50"/>
                </a:cubicBezTo>
                <a:cubicBezTo>
                  <a:pt x="2" y="50"/>
                  <a:pt x="0" y="47"/>
                  <a:pt x="0" y="44"/>
                </a:cubicBezTo>
                <a:cubicBezTo>
                  <a:pt x="0" y="5"/>
                  <a:pt x="0" y="5"/>
                  <a:pt x="0" y="5"/>
                </a:cubicBezTo>
                <a:cubicBezTo>
                  <a:pt x="0" y="2"/>
                  <a:pt x="2" y="0"/>
                  <a:pt x="5" y="0"/>
                </a:cubicBezTo>
                <a:cubicBezTo>
                  <a:pt x="35" y="0"/>
                  <a:pt x="35" y="0"/>
                  <a:pt x="35" y="0"/>
                </a:cubicBezTo>
                <a:cubicBezTo>
                  <a:pt x="38" y="0"/>
                  <a:pt x="41" y="2"/>
                  <a:pt x="41" y="5"/>
                </a:cubicBezTo>
                <a:lnTo>
                  <a:pt x="41" y="44"/>
                </a:lnTo>
                <a:close/>
                <a:moveTo>
                  <a:pt x="36" y="5"/>
                </a:moveTo>
                <a:cubicBezTo>
                  <a:pt x="36" y="5"/>
                  <a:pt x="36" y="4"/>
                  <a:pt x="35" y="4"/>
                </a:cubicBezTo>
                <a:cubicBezTo>
                  <a:pt x="5" y="4"/>
                  <a:pt x="5" y="4"/>
                  <a:pt x="5" y="4"/>
                </a:cubicBezTo>
                <a:cubicBezTo>
                  <a:pt x="5" y="4"/>
                  <a:pt x="4" y="5"/>
                  <a:pt x="4" y="5"/>
                </a:cubicBezTo>
                <a:cubicBezTo>
                  <a:pt x="4" y="40"/>
                  <a:pt x="4" y="40"/>
                  <a:pt x="4" y="40"/>
                </a:cubicBezTo>
                <a:cubicBezTo>
                  <a:pt x="4" y="40"/>
                  <a:pt x="5" y="41"/>
                  <a:pt x="5" y="41"/>
                </a:cubicBezTo>
                <a:cubicBezTo>
                  <a:pt x="35" y="41"/>
                  <a:pt x="35" y="41"/>
                  <a:pt x="35" y="41"/>
                </a:cubicBezTo>
                <a:cubicBezTo>
                  <a:pt x="36" y="41"/>
                  <a:pt x="36" y="40"/>
                  <a:pt x="36" y="40"/>
                </a:cubicBezTo>
                <a:lnTo>
                  <a:pt x="36" y="5"/>
                </a:lnTo>
                <a:close/>
                <a:moveTo>
                  <a:pt x="20" y="43"/>
                </a:moveTo>
                <a:cubicBezTo>
                  <a:pt x="19" y="43"/>
                  <a:pt x="18" y="44"/>
                  <a:pt x="18" y="45"/>
                </a:cubicBezTo>
                <a:cubicBezTo>
                  <a:pt x="18" y="46"/>
                  <a:pt x="19" y="48"/>
                  <a:pt x="20" y="48"/>
                </a:cubicBezTo>
                <a:cubicBezTo>
                  <a:pt x="22" y="48"/>
                  <a:pt x="23" y="46"/>
                  <a:pt x="23" y="45"/>
                </a:cubicBezTo>
                <a:cubicBezTo>
                  <a:pt x="23" y="44"/>
                  <a:pt x="22" y="43"/>
                  <a:pt x="20" y="43"/>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3" name="Teardrop 32"/>
          <p:cNvSpPr/>
          <p:nvPr/>
        </p:nvSpPr>
        <p:spPr>
          <a:xfrm rot="5400000">
            <a:off x="5457638" y="2392797"/>
            <a:ext cx="1973580" cy="1973580"/>
          </a:xfrm>
          <a:prstGeom prst="teardrop">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34" name="Oval 33"/>
          <p:cNvSpPr/>
          <p:nvPr/>
        </p:nvSpPr>
        <p:spPr>
          <a:xfrm>
            <a:off x="5728693" y="2663852"/>
            <a:ext cx="1431470" cy="1431470"/>
          </a:xfrm>
          <a:prstGeom prst="ellipse">
            <a:avLst/>
          </a:prstGeom>
          <a:solidFill>
            <a:srgbClr val="6B0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32" name="Freeform 217"/>
          <p:cNvSpPr>
            <a:spLocks noChangeAspect="1" noEditPoints="1"/>
          </p:cNvSpPr>
          <p:nvPr/>
        </p:nvSpPr>
        <p:spPr bwMode="auto">
          <a:xfrm>
            <a:off x="6087259" y="3111711"/>
            <a:ext cx="714338" cy="535752"/>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8" name="Teardrop 37"/>
          <p:cNvSpPr/>
          <p:nvPr/>
        </p:nvSpPr>
        <p:spPr>
          <a:xfrm rot="5400000">
            <a:off x="7644587" y="2392797"/>
            <a:ext cx="1973580" cy="1973580"/>
          </a:xfrm>
          <a:prstGeom prst="teardrop">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39" name="Oval 38"/>
          <p:cNvSpPr/>
          <p:nvPr/>
        </p:nvSpPr>
        <p:spPr>
          <a:xfrm>
            <a:off x="7915642" y="2663852"/>
            <a:ext cx="1431470" cy="1431470"/>
          </a:xfrm>
          <a:prstGeom prst="ellipse">
            <a:avLst/>
          </a:prstGeom>
          <a:solidFill>
            <a:srgbClr val="6B0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37" name="Freeform 52"/>
          <p:cNvSpPr>
            <a:spLocks noChangeAspect="1" noEditPoints="1"/>
          </p:cNvSpPr>
          <p:nvPr/>
        </p:nvSpPr>
        <p:spPr bwMode="auto">
          <a:xfrm>
            <a:off x="8332591" y="3058136"/>
            <a:ext cx="597573" cy="642902"/>
          </a:xfrm>
          <a:custGeom>
            <a:avLst/>
            <a:gdLst/>
            <a:ahLst/>
            <a:cxnLst>
              <a:cxn ang="0">
                <a:pos x="67" y="67"/>
              </a:cxn>
              <a:cxn ang="0">
                <a:pos x="61" y="72"/>
              </a:cxn>
              <a:cxn ang="0">
                <a:pos x="5" y="72"/>
              </a:cxn>
              <a:cxn ang="0">
                <a:pos x="0" y="67"/>
              </a:cxn>
              <a:cxn ang="0">
                <a:pos x="0" y="16"/>
              </a:cxn>
              <a:cxn ang="0">
                <a:pos x="5" y="11"/>
              </a:cxn>
              <a:cxn ang="0">
                <a:pos x="10" y="11"/>
              </a:cxn>
              <a:cxn ang="0">
                <a:pos x="10" y="7"/>
              </a:cxn>
              <a:cxn ang="0">
                <a:pos x="16" y="0"/>
              </a:cxn>
              <a:cxn ang="0">
                <a:pos x="19" y="0"/>
              </a:cxn>
              <a:cxn ang="0">
                <a:pos x="25" y="7"/>
              </a:cxn>
              <a:cxn ang="0">
                <a:pos x="25" y="11"/>
              </a:cxn>
              <a:cxn ang="0">
                <a:pos x="41" y="11"/>
              </a:cxn>
              <a:cxn ang="0">
                <a:pos x="41" y="7"/>
              </a:cxn>
              <a:cxn ang="0">
                <a:pos x="47" y="0"/>
              </a:cxn>
              <a:cxn ang="0">
                <a:pos x="50" y="0"/>
              </a:cxn>
              <a:cxn ang="0">
                <a:pos x="56" y="7"/>
              </a:cxn>
              <a:cxn ang="0">
                <a:pos x="56" y="11"/>
              </a:cxn>
              <a:cxn ang="0">
                <a:pos x="61" y="11"/>
              </a:cxn>
              <a:cxn ang="0">
                <a:pos x="67" y="16"/>
              </a:cxn>
              <a:cxn ang="0">
                <a:pos x="67" y="67"/>
              </a:cxn>
              <a:cxn ang="0">
                <a:pos x="61" y="67"/>
              </a:cxn>
              <a:cxn ang="0">
                <a:pos x="61" y="26"/>
              </a:cxn>
              <a:cxn ang="0">
                <a:pos x="5" y="26"/>
              </a:cxn>
              <a:cxn ang="0">
                <a:pos x="5" y="67"/>
              </a:cxn>
              <a:cxn ang="0">
                <a:pos x="61" y="67"/>
              </a:cxn>
              <a:cxn ang="0">
                <a:pos x="20" y="7"/>
              </a:cxn>
              <a:cxn ang="0">
                <a:pos x="19" y="5"/>
              </a:cxn>
              <a:cxn ang="0">
                <a:pos x="16" y="5"/>
              </a:cxn>
              <a:cxn ang="0">
                <a:pos x="15" y="7"/>
              </a:cxn>
              <a:cxn ang="0">
                <a:pos x="15" y="18"/>
              </a:cxn>
              <a:cxn ang="0">
                <a:pos x="16" y="20"/>
              </a:cxn>
              <a:cxn ang="0">
                <a:pos x="19" y="20"/>
              </a:cxn>
              <a:cxn ang="0">
                <a:pos x="20" y="18"/>
              </a:cxn>
              <a:cxn ang="0">
                <a:pos x="20" y="7"/>
              </a:cxn>
              <a:cxn ang="0">
                <a:pos x="51" y="7"/>
              </a:cxn>
              <a:cxn ang="0">
                <a:pos x="50" y="5"/>
              </a:cxn>
              <a:cxn ang="0">
                <a:pos x="47" y="5"/>
              </a:cxn>
              <a:cxn ang="0">
                <a:pos x="46" y="7"/>
              </a:cxn>
              <a:cxn ang="0">
                <a:pos x="46" y="18"/>
              </a:cxn>
              <a:cxn ang="0">
                <a:pos x="47" y="20"/>
              </a:cxn>
              <a:cxn ang="0">
                <a:pos x="50" y="20"/>
              </a:cxn>
              <a:cxn ang="0">
                <a:pos x="51" y="18"/>
              </a:cxn>
              <a:cxn ang="0">
                <a:pos x="51" y="7"/>
              </a:cxn>
            </a:cxnLst>
            <a:rect l="0" t="0" r="r" b="b"/>
            <a:pathLst>
              <a:path w="67" h="72">
                <a:moveTo>
                  <a:pt x="67" y="67"/>
                </a:moveTo>
                <a:cubicBezTo>
                  <a:pt x="67" y="70"/>
                  <a:pt x="64" y="72"/>
                  <a:pt x="61" y="72"/>
                </a:cubicBezTo>
                <a:cubicBezTo>
                  <a:pt x="5" y="72"/>
                  <a:pt x="5" y="72"/>
                  <a:pt x="5" y="72"/>
                </a:cubicBezTo>
                <a:cubicBezTo>
                  <a:pt x="2" y="72"/>
                  <a:pt x="0" y="70"/>
                  <a:pt x="0" y="67"/>
                </a:cubicBezTo>
                <a:cubicBezTo>
                  <a:pt x="0" y="16"/>
                  <a:pt x="0" y="16"/>
                  <a:pt x="0" y="16"/>
                </a:cubicBezTo>
                <a:cubicBezTo>
                  <a:pt x="0" y="13"/>
                  <a:pt x="2" y="11"/>
                  <a:pt x="5" y="11"/>
                </a:cubicBezTo>
                <a:cubicBezTo>
                  <a:pt x="10" y="11"/>
                  <a:pt x="10" y="11"/>
                  <a:pt x="10" y="11"/>
                </a:cubicBezTo>
                <a:cubicBezTo>
                  <a:pt x="10" y="7"/>
                  <a:pt x="10" y="7"/>
                  <a:pt x="10" y="7"/>
                </a:cubicBezTo>
                <a:cubicBezTo>
                  <a:pt x="10" y="3"/>
                  <a:pt x="13" y="0"/>
                  <a:pt x="16" y="0"/>
                </a:cubicBezTo>
                <a:cubicBezTo>
                  <a:pt x="19" y="0"/>
                  <a:pt x="19" y="0"/>
                  <a:pt x="19" y="0"/>
                </a:cubicBezTo>
                <a:cubicBezTo>
                  <a:pt x="23" y="0"/>
                  <a:pt x="25" y="3"/>
                  <a:pt x="25" y="7"/>
                </a:cubicBezTo>
                <a:cubicBezTo>
                  <a:pt x="25" y="11"/>
                  <a:pt x="25" y="11"/>
                  <a:pt x="25" y="11"/>
                </a:cubicBezTo>
                <a:cubicBezTo>
                  <a:pt x="41" y="11"/>
                  <a:pt x="41" y="11"/>
                  <a:pt x="41" y="11"/>
                </a:cubicBezTo>
                <a:cubicBezTo>
                  <a:pt x="41" y="7"/>
                  <a:pt x="41" y="7"/>
                  <a:pt x="41" y="7"/>
                </a:cubicBezTo>
                <a:cubicBezTo>
                  <a:pt x="41" y="3"/>
                  <a:pt x="44" y="0"/>
                  <a:pt x="47" y="0"/>
                </a:cubicBezTo>
                <a:cubicBezTo>
                  <a:pt x="50" y="0"/>
                  <a:pt x="50" y="0"/>
                  <a:pt x="50" y="0"/>
                </a:cubicBezTo>
                <a:cubicBezTo>
                  <a:pt x="53" y="0"/>
                  <a:pt x="56" y="3"/>
                  <a:pt x="56" y="7"/>
                </a:cubicBezTo>
                <a:cubicBezTo>
                  <a:pt x="56" y="11"/>
                  <a:pt x="56" y="11"/>
                  <a:pt x="56" y="11"/>
                </a:cubicBezTo>
                <a:cubicBezTo>
                  <a:pt x="61" y="11"/>
                  <a:pt x="61" y="11"/>
                  <a:pt x="61" y="11"/>
                </a:cubicBezTo>
                <a:cubicBezTo>
                  <a:pt x="64" y="11"/>
                  <a:pt x="67" y="13"/>
                  <a:pt x="67" y="16"/>
                </a:cubicBezTo>
                <a:lnTo>
                  <a:pt x="67" y="67"/>
                </a:lnTo>
                <a:close/>
                <a:moveTo>
                  <a:pt x="61" y="67"/>
                </a:moveTo>
                <a:cubicBezTo>
                  <a:pt x="61" y="26"/>
                  <a:pt x="61" y="26"/>
                  <a:pt x="61" y="26"/>
                </a:cubicBezTo>
                <a:cubicBezTo>
                  <a:pt x="5" y="26"/>
                  <a:pt x="5" y="26"/>
                  <a:pt x="5" y="26"/>
                </a:cubicBezTo>
                <a:cubicBezTo>
                  <a:pt x="5" y="67"/>
                  <a:pt x="5" y="67"/>
                  <a:pt x="5" y="67"/>
                </a:cubicBezTo>
                <a:lnTo>
                  <a:pt x="61" y="67"/>
                </a:lnTo>
                <a:close/>
                <a:moveTo>
                  <a:pt x="20" y="7"/>
                </a:moveTo>
                <a:cubicBezTo>
                  <a:pt x="20" y="6"/>
                  <a:pt x="20" y="5"/>
                  <a:pt x="19" y="5"/>
                </a:cubicBezTo>
                <a:cubicBezTo>
                  <a:pt x="16" y="5"/>
                  <a:pt x="16" y="5"/>
                  <a:pt x="16" y="5"/>
                </a:cubicBezTo>
                <a:cubicBezTo>
                  <a:pt x="16" y="5"/>
                  <a:pt x="15" y="6"/>
                  <a:pt x="15" y="7"/>
                </a:cubicBezTo>
                <a:cubicBezTo>
                  <a:pt x="15" y="18"/>
                  <a:pt x="15" y="18"/>
                  <a:pt x="15" y="18"/>
                </a:cubicBezTo>
                <a:cubicBezTo>
                  <a:pt x="15" y="19"/>
                  <a:pt x="16" y="20"/>
                  <a:pt x="16" y="20"/>
                </a:cubicBezTo>
                <a:cubicBezTo>
                  <a:pt x="19" y="20"/>
                  <a:pt x="19" y="20"/>
                  <a:pt x="19" y="20"/>
                </a:cubicBezTo>
                <a:cubicBezTo>
                  <a:pt x="20" y="20"/>
                  <a:pt x="20" y="19"/>
                  <a:pt x="20" y="18"/>
                </a:cubicBezTo>
                <a:lnTo>
                  <a:pt x="20" y="7"/>
                </a:lnTo>
                <a:close/>
                <a:moveTo>
                  <a:pt x="51" y="7"/>
                </a:moveTo>
                <a:cubicBezTo>
                  <a:pt x="51" y="6"/>
                  <a:pt x="51" y="5"/>
                  <a:pt x="50" y="5"/>
                </a:cubicBezTo>
                <a:cubicBezTo>
                  <a:pt x="47" y="5"/>
                  <a:pt x="47" y="5"/>
                  <a:pt x="47" y="5"/>
                </a:cubicBezTo>
                <a:cubicBezTo>
                  <a:pt x="47" y="5"/>
                  <a:pt x="46" y="6"/>
                  <a:pt x="46" y="7"/>
                </a:cubicBezTo>
                <a:cubicBezTo>
                  <a:pt x="46" y="18"/>
                  <a:pt x="46" y="18"/>
                  <a:pt x="46" y="18"/>
                </a:cubicBezTo>
                <a:cubicBezTo>
                  <a:pt x="46" y="19"/>
                  <a:pt x="47" y="20"/>
                  <a:pt x="47" y="20"/>
                </a:cubicBezTo>
                <a:cubicBezTo>
                  <a:pt x="50" y="20"/>
                  <a:pt x="50" y="20"/>
                  <a:pt x="50" y="20"/>
                </a:cubicBezTo>
                <a:cubicBezTo>
                  <a:pt x="51" y="20"/>
                  <a:pt x="51" y="19"/>
                  <a:pt x="51" y="18"/>
                </a:cubicBezTo>
                <a:lnTo>
                  <a:pt x="51" y="7"/>
                </a:ln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43" name="Teardrop 42"/>
          <p:cNvSpPr/>
          <p:nvPr/>
        </p:nvSpPr>
        <p:spPr>
          <a:xfrm rot="5400000">
            <a:off x="9831536" y="2392797"/>
            <a:ext cx="1973580" cy="1973580"/>
          </a:xfrm>
          <a:prstGeom prst="teardrop">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44" name="Oval 43"/>
          <p:cNvSpPr/>
          <p:nvPr/>
        </p:nvSpPr>
        <p:spPr>
          <a:xfrm>
            <a:off x="10102591" y="2663852"/>
            <a:ext cx="1431470" cy="1431470"/>
          </a:xfrm>
          <a:prstGeom prst="ellipse">
            <a:avLst/>
          </a:prstGeom>
          <a:solidFill>
            <a:srgbClr val="5506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42" name="Freeform 91"/>
          <p:cNvSpPr>
            <a:spLocks noEditPoints="1"/>
          </p:cNvSpPr>
          <p:nvPr/>
        </p:nvSpPr>
        <p:spPr bwMode="auto">
          <a:xfrm>
            <a:off x="10474338" y="3035599"/>
            <a:ext cx="687977" cy="687977"/>
          </a:xfrm>
          <a:custGeom>
            <a:avLst/>
            <a:gdLst/>
            <a:ahLst/>
            <a:cxnLst>
              <a:cxn ang="0">
                <a:pos x="0" y="31"/>
              </a:cxn>
              <a:cxn ang="0">
                <a:pos x="41" y="22"/>
              </a:cxn>
              <a:cxn ang="0">
                <a:pos x="45" y="20"/>
              </a:cxn>
              <a:cxn ang="0">
                <a:pos x="49" y="19"/>
              </a:cxn>
              <a:cxn ang="0">
                <a:pos x="48" y="17"/>
              </a:cxn>
              <a:cxn ang="0">
                <a:pos x="45" y="15"/>
              </a:cxn>
              <a:cxn ang="0">
                <a:pos x="43" y="15"/>
              </a:cxn>
              <a:cxn ang="0">
                <a:pos x="42" y="14"/>
              </a:cxn>
              <a:cxn ang="0">
                <a:pos x="38" y="12"/>
              </a:cxn>
              <a:cxn ang="0">
                <a:pos x="38" y="16"/>
              </a:cxn>
              <a:cxn ang="0">
                <a:pos x="37" y="19"/>
              </a:cxn>
              <a:cxn ang="0">
                <a:pos x="33" y="17"/>
              </a:cxn>
              <a:cxn ang="0">
                <a:pos x="29" y="15"/>
              </a:cxn>
              <a:cxn ang="0">
                <a:pos x="30" y="11"/>
              </a:cxn>
              <a:cxn ang="0">
                <a:pos x="35" y="10"/>
              </a:cxn>
              <a:cxn ang="0">
                <a:pos x="34" y="8"/>
              </a:cxn>
              <a:cxn ang="0">
                <a:pos x="31" y="9"/>
              </a:cxn>
              <a:cxn ang="0">
                <a:pos x="27" y="6"/>
              </a:cxn>
              <a:cxn ang="0">
                <a:pos x="28" y="9"/>
              </a:cxn>
              <a:cxn ang="0">
                <a:pos x="26" y="9"/>
              </a:cxn>
              <a:cxn ang="0">
                <a:pos x="23" y="7"/>
              </a:cxn>
              <a:cxn ang="0">
                <a:pos x="21" y="8"/>
              </a:cxn>
              <a:cxn ang="0">
                <a:pos x="23" y="9"/>
              </a:cxn>
              <a:cxn ang="0">
                <a:pos x="22" y="10"/>
              </a:cxn>
              <a:cxn ang="0">
                <a:pos x="10" y="18"/>
              </a:cxn>
              <a:cxn ang="0">
                <a:pos x="11" y="19"/>
              </a:cxn>
              <a:cxn ang="0">
                <a:pos x="13" y="22"/>
              </a:cxn>
              <a:cxn ang="0">
                <a:pos x="12" y="26"/>
              </a:cxn>
              <a:cxn ang="0">
                <a:pos x="15" y="30"/>
              </a:cxn>
              <a:cxn ang="0">
                <a:pos x="18" y="35"/>
              </a:cxn>
              <a:cxn ang="0">
                <a:pos x="19" y="37"/>
              </a:cxn>
              <a:cxn ang="0">
                <a:pos x="17" y="32"/>
              </a:cxn>
              <a:cxn ang="0">
                <a:pos x="21" y="37"/>
              </a:cxn>
              <a:cxn ang="0">
                <a:pos x="25" y="41"/>
              </a:cxn>
              <a:cxn ang="0">
                <a:pos x="30" y="44"/>
              </a:cxn>
              <a:cxn ang="0">
                <a:pos x="35" y="47"/>
              </a:cxn>
              <a:cxn ang="0">
                <a:pos x="36" y="47"/>
              </a:cxn>
              <a:cxn ang="0">
                <a:pos x="34" y="43"/>
              </a:cxn>
              <a:cxn ang="0">
                <a:pos x="32" y="42"/>
              </a:cxn>
              <a:cxn ang="0">
                <a:pos x="32" y="39"/>
              </a:cxn>
              <a:cxn ang="0">
                <a:pos x="28" y="41"/>
              </a:cxn>
              <a:cxn ang="0">
                <a:pos x="27" y="34"/>
              </a:cxn>
              <a:cxn ang="0">
                <a:pos x="30" y="34"/>
              </a:cxn>
              <a:cxn ang="0">
                <a:pos x="32" y="33"/>
              </a:cxn>
              <a:cxn ang="0">
                <a:pos x="35" y="34"/>
              </a:cxn>
              <a:cxn ang="0">
                <a:pos x="36" y="33"/>
              </a:cxn>
              <a:cxn ang="0">
                <a:pos x="38" y="29"/>
              </a:cxn>
              <a:cxn ang="0">
                <a:pos x="38" y="28"/>
              </a:cxn>
              <a:cxn ang="0">
                <a:pos x="41" y="26"/>
              </a:cxn>
              <a:cxn ang="0">
                <a:pos x="43" y="23"/>
              </a:cxn>
              <a:cxn ang="0">
                <a:pos x="44" y="22"/>
              </a:cxn>
              <a:cxn ang="0">
                <a:pos x="41" y="22"/>
              </a:cxn>
              <a:cxn ang="0">
                <a:pos x="48" y="48"/>
              </a:cxn>
              <a:cxn ang="0">
                <a:pos x="44" y="47"/>
              </a:cxn>
              <a:cxn ang="0">
                <a:pos x="41" y="47"/>
              </a:cxn>
              <a:cxn ang="0">
                <a:pos x="38" y="46"/>
              </a:cxn>
              <a:cxn ang="0">
                <a:pos x="37" y="50"/>
              </a:cxn>
              <a:cxn ang="0">
                <a:pos x="36" y="54"/>
              </a:cxn>
              <a:cxn ang="0">
                <a:pos x="50" y="49"/>
              </a:cxn>
            </a:cxnLst>
            <a:rect l="0" t="0" r="r" b="b"/>
            <a:pathLst>
              <a:path w="62" h="62">
                <a:moveTo>
                  <a:pt x="62" y="31"/>
                </a:moveTo>
                <a:cubicBezTo>
                  <a:pt x="62" y="48"/>
                  <a:pt x="48" y="62"/>
                  <a:pt x="31" y="62"/>
                </a:cubicBezTo>
                <a:cubicBezTo>
                  <a:pt x="14" y="62"/>
                  <a:pt x="0" y="48"/>
                  <a:pt x="0" y="31"/>
                </a:cubicBezTo>
                <a:cubicBezTo>
                  <a:pt x="0" y="14"/>
                  <a:pt x="14" y="0"/>
                  <a:pt x="31" y="0"/>
                </a:cubicBezTo>
                <a:cubicBezTo>
                  <a:pt x="48" y="0"/>
                  <a:pt x="62" y="14"/>
                  <a:pt x="62" y="31"/>
                </a:cubicBezTo>
                <a:close/>
                <a:moveTo>
                  <a:pt x="41" y="22"/>
                </a:moveTo>
                <a:cubicBezTo>
                  <a:pt x="42" y="22"/>
                  <a:pt x="42" y="21"/>
                  <a:pt x="42" y="21"/>
                </a:cubicBezTo>
                <a:cubicBezTo>
                  <a:pt x="42" y="21"/>
                  <a:pt x="42" y="21"/>
                  <a:pt x="43" y="21"/>
                </a:cubicBezTo>
                <a:cubicBezTo>
                  <a:pt x="43" y="20"/>
                  <a:pt x="44" y="20"/>
                  <a:pt x="45" y="20"/>
                </a:cubicBezTo>
                <a:cubicBezTo>
                  <a:pt x="46" y="20"/>
                  <a:pt x="46" y="20"/>
                  <a:pt x="47" y="21"/>
                </a:cubicBezTo>
                <a:cubicBezTo>
                  <a:pt x="47" y="20"/>
                  <a:pt x="48" y="20"/>
                  <a:pt x="48" y="20"/>
                </a:cubicBezTo>
                <a:cubicBezTo>
                  <a:pt x="48" y="19"/>
                  <a:pt x="49" y="19"/>
                  <a:pt x="49" y="19"/>
                </a:cubicBezTo>
                <a:cubicBezTo>
                  <a:pt x="49" y="19"/>
                  <a:pt x="49" y="18"/>
                  <a:pt x="49" y="18"/>
                </a:cubicBezTo>
                <a:cubicBezTo>
                  <a:pt x="49" y="18"/>
                  <a:pt x="48" y="18"/>
                  <a:pt x="48" y="17"/>
                </a:cubicBezTo>
                <a:cubicBezTo>
                  <a:pt x="48" y="17"/>
                  <a:pt x="48" y="17"/>
                  <a:pt x="48" y="17"/>
                </a:cubicBezTo>
                <a:cubicBezTo>
                  <a:pt x="48" y="17"/>
                  <a:pt x="47" y="17"/>
                  <a:pt x="47" y="17"/>
                </a:cubicBezTo>
                <a:cubicBezTo>
                  <a:pt x="46" y="17"/>
                  <a:pt x="46" y="16"/>
                  <a:pt x="46" y="16"/>
                </a:cubicBezTo>
                <a:cubicBezTo>
                  <a:pt x="46" y="15"/>
                  <a:pt x="45" y="15"/>
                  <a:pt x="45" y="15"/>
                </a:cubicBezTo>
                <a:cubicBezTo>
                  <a:pt x="45" y="15"/>
                  <a:pt x="45" y="14"/>
                  <a:pt x="45" y="14"/>
                </a:cubicBezTo>
                <a:cubicBezTo>
                  <a:pt x="44" y="14"/>
                  <a:pt x="44" y="15"/>
                  <a:pt x="44" y="15"/>
                </a:cubicBezTo>
                <a:cubicBezTo>
                  <a:pt x="43" y="15"/>
                  <a:pt x="43" y="15"/>
                  <a:pt x="43" y="15"/>
                </a:cubicBezTo>
                <a:cubicBezTo>
                  <a:pt x="43" y="15"/>
                  <a:pt x="43" y="15"/>
                  <a:pt x="42" y="15"/>
                </a:cubicBezTo>
                <a:cubicBezTo>
                  <a:pt x="43" y="15"/>
                  <a:pt x="42" y="15"/>
                  <a:pt x="42" y="15"/>
                </a:cubicBezTo>
                <a:cubicBezTo>
                  <a:pt x="42" y="14"/>
                  <a:pt x="42" y="14"/>
                  <a:pt x="42" y="14"/>
                </a:cubicBezTo>
                <a:cubicBezTo>
                  <a:pt x="42" y="14"/>
                  <a:pt x="42" y="14"/>
                  <a:pt x="42" y="14"/>
                </a:cubicBezTo>
                <a:cubicBezTo>
                  <a:pt x="42" y="13"/>
                  <a:pt x="41" y="13"/>
                  <a:pt x="40" y="13"/>
                </a:cubicBezTo>
                <a:cubicBezTo>
                  <a:pt x="40" y="12"/>
                  <a:pt x="38" y="12"/>
                  <a:pt x="38" y="12"/>
                </a:cubicBezTo>
                <a:cubicBezTo>
                  <a:pt x="37" y="13"/>
                  <a:pt x="38" y="13"/>
                  <a:pt x="38" y="14"/>
                </a:cubicBezTo>
                <a:cubicBezTo>
                  <a:pt x="38" y="14"/>
                  <a:pt x="37" y="14"/>
                  <a:pt x="37" y="15"/>
                </a:cubicBezTo>
                <a:cubicBezTo>
                  <a:pt x="37" y="15"/>
                  <a:pt x="38" y="15"/>
                  <a:pt x="38" y="16"/>
                </a:cubicBezTo>
                <a:cubicBezTo>
                  <a:pt x="38" y="17"/>
                  <a:pt x="37" y="17"/>
                  <a:pt x="37" y="17"/>
                </a:cubicBezTo>
                <a:cubicBezTo>
                  <a:pt x="37" y="18"/>
                  <a:pt x="37" y="18"/>
                  <a:pt x="37" y="19"/>
                </a:cubicBezTo>
                <a:cubicBezTo>
                  <a:pt x="38" y="19"/>
                  <a:pt x="37" y="19"/>
                  <a:pt x="37" y="19"/>
                </a:cubicBezTo>
                <a:cubicBezTo>
                  <a:pt x="36" y="20"/>
                  <a:pt x="35" y="19"/>
                  <a:pt x="35" y="18"/>
                </a:cubicBezTo>
                <a:cubicBezTo>
                  <a:pt x="35" y="18"/>
                  <a:pt x="35" y="17"/>
                  <a:pt x="34" y="17"/>
                </a:cubicBezTo>
                <a:cubicBezTo>
                  <a:pt x="34" y="17"/>
                  <a:pt x="33" y="17"/>
                  <a:pt x="33" y="17"/>
                </a:cubicBezTo>
                <a:cubicBezTo>
                  <a:pt x="33" y="16"/>
                  <a:pt x="32" y="16"/>
                  <a:pt x="32" y="16"/>
                </a:cubicBezTo>
                <a:cubicBezTo>
                  <a:pt x="31" y="16"/>
                  <a:pt x="30" y="16"/>
                  <a:pt x="29" y="16"/>
                </a:cubicBezTo>
                <a:cubicBezTo>
                  <a:pt x="30" y="16"/>
                  <a:pt x="29" y="15"/>
                  <a:pt x="29" y="15"/>
                </a:cubicBezTo>
                <a:cubicBezTo>
                  <a:pt x="29" y="14"/>
                  <a:pt x="29" y="14"/>
                  <a:pt x="29" y="14"/>
                </a:cubicBezTo>
                <a:cubicBezTo>
                  <a:pt x="29" y="13"/>
                  <a:pt x="29" y="13"/>
                  <a:pt x="29" y="13"/>
                </a:cubicBezTo>
                <a:cubicBezTo>
                  <a:pt x="29" y="12"/>
                  <a:pt x="30" y="11"/>
                  <a:pt x="30" y="11"/>
                </a:cubicBezTo>
                <a:cubicBezTo>
                  <a:pt x="31" y="12"/>
                  <a:pt x="31" y="12"/>
                  <a:pt x="32" y="11"/>
                </a:cubicBezTo>
                <a:cubicBezTo>
                  <a:pt x="32" y="11"/>
                  <a:pt x="32" y="10"/>
                  <a:pt x="33" y="10"/>
                </a:cubicBezTo>
                <a:cubicBezTo>
                  <a:pt x="33" y="9"/>
                  <a:pt x="34" y="10"/>
                  <a:pt x="35" y="10"/>
                </a:cubicBezTo>
                <a:cubicBezTo>
                  <a:pt x="35" y="10"/>
                  <a:pt x="35" y="9"/>
                  <a:pt x="35" y="9"/>
                </a:cubicBezTo>
                <a:cubicBezTo>
                  <a:pt x="35" y="9"/>
                  <a:pt x="35" y="8"/>
                  <a:pt x="35" y="8"/>
                </a:cubicBezTo>
                <a:cubicBezTo>
                  <a:pt x="34" y="7"/>
                  <a:pt x="33" y="8"/>
                  <a:pt x="34" y="8"/>
                </a:cubicBezTo>
                <a:cubicBezTo>
                  <a:pt x="34" y="8"/>
                  <a:pt x="33" y="10"/>
                  <a:pt x="32" y="9"/>
                </a:cubicBezTo>
                <a:cubicBezTo>
                  <a:pt x="32" y="9"/>
                  <a:pt x="32" y="8"/>
                  <a:pt x="31" y="8"/>
                </a:cubicBezTo>
                <a:cubicBezTo>
                  <a:pt x="31" y="8"/>
                  <a:pt x="31" y="8"/>
                  <a:pt x="31" y="9"/>
                </a:cubicBezTo>
                <a:cubicBezTo>
                  <a:pt x="31" y="8"/>
                  <a:pt x="30" y="8"/>
                  <a:pt x="29" y="8"/>
                </a:cubicBezTo>
                <a:cubicBezTo>
                  <a:pt x="30" y="7"/>
                  <a:pt x="29" y="7"/>
                  <a:pt x="29" y="7"/>
                </a:cubicBezTo>
                <a:cubicBezTo>
                  <a:pt x="29" y="6"/>
                  <a:pt x="28" y="6"/>
                  <a:pt x="27" y="6"/>
                </a:cubicBezTo>
                <a:cubicBezTo>
                  <a:pt x="27" y="7"/>
                  <a:pt x="28" y="8"/>
                  <a:pt x="29" y="8"/>
                </a:cubicBezTo>
                <a:cubicBezTo>
                  <a:pt x="29" y="8"/>
                  <a:pt x="29" y="8"/>
                  <a:pt x="29" y="8"/>
                </a:cubicBezTo>
                <a:cubicBezTo>
                  <a:pt x="29" y="8"/>
                  <a:pt x="28" y="9"/>
                  <a:pt x="28" y="9"/>
                </a:cubicBezTo>
                <a:cubicBezTo>
                  <a:pt x="28" y="9"/>
                  <a:pt x="28" y="10"/>
                  <a:pt x="28" y="10"/>
                </a:cubicBezTo>
                <a:cubicBezTo>
                  <a:pt x="27" y="10"/>
                  <a:pt x="27" y="9"/>
                  <a:pt x="27" y="9"/>
                </a:cubicBezTo>
                <a:cubicBezTo>
                  <a:pt x="28" y="9"/>
                  <a:pt x="26" y="9"/>
                  <a:pt x="26" y="9"/>
                </a:cubicBezTo>
                <a:cubicBezTo>
                  <a:pt x="25" y="9"/>
                  <a:pt x="24" y="9"/>
                  <a:pt x="24" y="9"/>
                </a:cubicBezTo>
                <a:cubicBezTo>
                  <a:pt x="24" y="8"/>
                  <a:pt x="24" y="7"/>
                  <a:pt x="24" y="8"/>
                </a:cubicBezTo>
                <a:cubicBezTo>
                  <a:pt x="24" y="7"/>
                  <a:pt x="23" y="7"/>
                  <a:pt x="23" y="7"/>
                </a:cubicBezTo>
                <a:cubicBezTo>
                  <a:pt x="22" y="7"/>
                  <a:pt x="21" y="8"/>
                  <a:pt x="19" y="9"/>
                </a:cubicBezTo>
                <a:cubicBezTo>
                  <a:pt x="19" y="9"/>
                  <a:pt x="20" y="9"/>
                  <a:pt x="20" y="9"/>
                </a:cubicBezTo>
                <a:cubicBezTo>
                  <a:pt x="20" y="8"/>
                  <a:pt x="20" y="8"/>
                  <a:pt x="21" y="8"/>
                </a:cubicBezTo>
                <a:cubicBezTo>
                  <a:pt x="21" y="8"/>
                  <a:pt x="22" y="7"/>
                  <a:pt x="22" y="8"/>
                </a:cubicBezTo>
                <a:cubicBezTo>
                  <a:pt x="22" y="8"/>
                  <a:pt x="23" y="8"/>
                  <a:pt x="23" y="8"/>
                </a:cubicBezTo>
                <a:cubicBezTo>
                  <a:pt x="23" y="8"/>
                  <a:pt x="23" y="8"/>
                  <a:pt x="23" y="9"/>
                </a:cubicBezTo>
                <a:cubicBezTo>
                  <a:pt x="23" y="8"/>
                  <a:pt x="23" y="9"/>
                  <a:pt x="22" y="9"/>
                </a:cubicBezTo>
                <a:cubicBezTo>
                  <a:pt x="22" y="9"/>
                  <a:pt x="21" y="9"/>
                  <a:pt x="21" y="9"/>
                </a:cubicBezTo>
                <a:cubicBezTo>
                  <a:pt x="21" y="9"/>
                  <a:pt x="22" y="10"/>
                  <a:pt x="22" y="10"/>
                </a:cubicBezTo>
                <a:cubicBezTo>
                  <a:pt x="21" y="9"/>
                  <a:pt x="21" y="9"/>
                  <a:pt x="20" y="9"/>
                </a:cubicBezTo>
                <a:cubicBezTo>
                  <a:pt x="20" y="9"/>
                  <a:pt x="19" y="9"/>
                  <a:pt x="19" y="9"/>
                </a:cubicBezTo>
                <a:cubicBezTo>
                  <a:pt x="15" y="11"/>
                  <a:pt x="12" y="14"/>
                  <a:pt x="10" y="18"/>
                </a:cubicBezTo>
                <a:cubicBezTo>
                  <a:pt x="10" y="18"/>
                  <a:pt x="10" y="18"/>
                  <a:pt x="10" y="18"/>
                </a:cubicBezTo>
                <a:cubicBezTo>
                  <a:pt x="10" y="18"/>
                  <a:pt x="10" y="19"/>
                  <a:pt x="11" y="19"/>
                </a:cubicBezTo>
                <a:cubicBezTo>
                  <a:pt x="11" y="19"/>
                  <a:pt x="11" y="19"/>
                  <a:pt x="11" y="19"/>
                </a:cubicBezTo>
                <a:cubicBezTo>
                  <a:pt x="11" y="19"/>
                  <a:pt x="13" y="20"/>
                  <a:pt x="13" y="21"/>
                </a:cubicBezTo>
                <a:cubicBezTo>
                  <a:pt x="13" y="21"/>
                  <a:pt x="13" y="21"/>
                  <a:pt x="14" y="21"/>
                </a:cubicBezTo>
                <a:cubicBezTo>
                  <a:pt x="14" y="22"/>
                  <a:pt x="13" y="22"/>
                  <a:pt x="13" y="22"/>
                </a:cubicBezTo>
                <a:cubicBezTo>
                  <a:pt x="13" y="22"/>
                  <a:pt x="12" y="21"/>
                  <a:pt x="12" y="22"/>
                </a:cubicBezTo>
                <a:cubicBezTo>
                  <a:pt x="12" y="22"/>
                  <a:pt x="12" y="23"/>
                  <a:pt x="13" y="23"/>
                </a:cubicBezTo>
                <a:cubicBezTo>
                  <a:pt x="12" y="23"/>
                  <a:pt x="12" y="25"/>
                  <a:pt x="12" y="26"/>
                </a:cubicBezTo>
                <a:cubicBezTo>
                  <a:pt x="12" y="26"/>
                  <a:pt x="12" y="26"/>
                  <a:pt x="12" y="26"/>
                </a:cubicBezTo>
                <a:cubicBezTo>
                  <a:pt x="12" y="26"/>
                  <a:pt x="13" y="28"/>
                  <a:pt x="13" y="28"/>
                </a:cubicBezTo>
                <a:cubicBezTo>
                  <a:pt x="13" y="28"/>
                  <a:pt x="14" y="30"/>
                  <a:pt x="15" y="30"/>
                </a:cubicBezTo>
                <a:cubicBezTo>
                  <a:pt x="15" y="30"/>
                  <a:pt x="16" y="31"/>
                  <a:pt x="16" y="31"/>
                </a:cubicBezTo>
                <a:cubicBezTo>
                  <a:pt x="17" y="32"/>
                  <a:pt x="17" y="33"/>
                  <a:pt x="17" y="33"/>
                </a:cubicBezTo>
                <a:cubicBezTo>
                  <a:pt x="17" y="34"/>
                  <a:pt x="18" y="34"/>
                  <a:pt x="18" y="35"/>
                </a:cubicBezTo>
                <a:cubicBezTo>
                  <a:pt x="18" y="35"/>
                  <a:pt x="18" y="35"/>
                  <a:pt x="18" y="35"/>
                </a:cubicBezTo>
                <a:cubicBezTo>
                  <a:pt x="18" y="35"/>
                  <a:pt x="19" y="35"/>
                  <a:pt x="19" y="36"/>
                </a:cubicBezTo>
                <a:cubicBezTo>
                  <a:pt x="19" y="36"/>
                  <a:pt x="19" y="37"/>
                  <a:pt x="19" y="37"/>
                </a:cubicBezTo>
                <a:cubicBezTo>
                  <a:pt x="20" y="36"/>
                  <a:pt x="19" y="35"/>
                  <a:pt x="18" y="34"/>
                </a:cubicBezTo>
                <a:cubicBezTo>
                  <a:pt x="18" y="34"/>
                  <a:pt x="18" y="34"/>
                  <a:pt x="18" y="33"/>
                </a:cubicBezTo>
                <a:cubicBezTo>
                  <a:pt x="18" y="33"/>
                  <a:pt x="18" y="32"/>
                  <a:pt x="17" y="32"/>
                </a:cubicBezTo>
                <a:cubicBezTo>
                  <a:pt x="18" y="32"/>
                  <a:pt x="18" y="32"/>
                  <a:pt x="18" y="33"/>
                </a:cubicBezTo>
                <a:cubicBezTo>
                  <a:pt x="18" y="33"/>
                  <a:pt x="20" y="35"/>
                  <a:pt x="20" y="35"/>
                </a:cubicBezTo>
                <a:cubicBezTo>
                  <a:pt x="20" y="35"/>
                  <a:pt x="21" y="37"/>
                  <a:pt x="21" y="37"/>
                </a:cubicBezTo>
                <a:cubicBezTo>
                  <a:pt x="21" y="37"/>
                  <a:pt x="22" y="37"/>
                  <a:pt x="22" y="38"/>
                </a:cubicBezTo>
                <a:cubicBezTo>
                  <a:pt x="22" y="38"/>
                  <a:pt x="22" y="39"/>
                  <a:pt x="23" y="40"/>
                </a:cubicBezTo>
                <a:cubicBezTo>
                  <a:pt x="23" y="41"/>
                  <a:pt x="24" y="41"/>
                  <a:pt x="25" y="41"/>
                </a:cubicBezTo>
                <a:cubicBezTo>
                  <a:pt x="25" y="42"/>
                  <a:pt x="26" y="42"/>
                  <a:pt x="26" y="42"/>
                </a:cubicBezTo>
                <a:cubicBezTo>
                  <a:pt x="27" y="43"/>
                  <a:pt x="27" y="42"/>
                  <a:pt x="28" y="42"/>
                </a:cubicBezTo>
                <a:cubicBezTo>
                  <a:pt x="29" y="42"/>
                  <a:pt x="29" y="43"/>
                  <a:pt x="30" y="44"/>
                </a:cubicBezTo>
                <a:cubicBezTo>
                  <a:pt x="31" y="44"/>
                  <a:pt x="32" y="44"/>
                  <a:pt x="32" y="44"/>
                </a:cubicBezTo>
                <a:cubicBezTo>
                  <a:pt x="32" y="44"/>
                  <a:pt x="33" y="46"/>
                  <a:pt x="33" y="46"/>
                </a:cubicBezTo>
                <a:cubicBezTo>
                  <a:pt x="34" y="46"/>
                  <a:pt x="34" y="47"/>
                  <a:pt x="35" y="47"/>
                </a:cubicBezTo>
                <a:cubicBezTo>
                  <a:pt x="35" y="47"/>
                  <a:pt x="35" y="47"/>
                  <a:pt x="35" y="47"/>
                </a:cubicBezTo>
                <a:cubicBezTo>
                  <a:pt x="35" y="47"/>
                  <a:pt x="36" y="48"/>
                  <a:pt x="36" y="48"/>
                </a:cubicBezTo>
                <a:cubicBezTo>
                  <a:pt x="36" y="48"/>
                  <a:pt x="36" y="47"/>
                  <a:pt x="36" y="47"/>
                </a:cubicBezTo>
                <a:cubicBezTo>
                  <a:pt x="36" y="47"/>
                  <a:pt x="35" y="47"/>
                  <a:pt x="34" y="46"/>
                </a:cubicBezTo>
                <a:cubicBezTo>
                  <a:pt x="34" y="46"/>
                  <a:pt x="34" y="45"/>
                  <a:pt x="34" y="45"/>
                </a:cubicBezTo>
                <a:cubicBezTo>
                  <a:pt x="35" y="45"/>
                  <a:pt x="35" y="44"/>
                  <a:pt x="34" y="43"/>
                </a:cubicBezTo>
                <a:cubicBezTo>
                  <a:pt x="34" y="43"/>
                  <a:pt x="34" y="43"/>
                  <a:pt x="34" y="42"/>
                </a:cubicBezTo>
                <a:cubicBezTo>
                  <a:pt x="33" y="43"/>
                  <a:pt x="33" y="42"/>
                  <a:pt x="32" y="42"/>
                </a:cubicBezTo>
                <a:cubicBezTo>
                  <a:pt x="32" y="42"/>
                  <a:pt x="32" y="42"/>
                  <a:pt x="32" y="42"/>
                </a:cubicBezTo>
                <a:cubicBezTo>
                  <a:pt x="32" y="42"/>
                  <a:pt x="32" y="43"/>
                  <a:pt x="32" y="42"/>
                </a:cubicBezTo>
                <a:cubicBezTo>
                  <a:pt x="32" y="42"/>
                  <a:pt x="32" y="41"/>
                  <a:pt x="32" y="41"/>
                </a:cubicBezTo>
                <a:cubicBezTo>
                  <a:pt x="32" y="40"/>
                  <a:pt x="33" y="39"/>
                  <a:pt x="32" y="39"/>
                </a:cubicBezTo>
                <a:cubicBezTo>
                  <a:pt x="31" y="39"/>
                  <a:pt x="31" y="39"/>
                  <a:pt x="31" y="40"/>
                </a:cubicBezTo>
                <a:cubicBezTo>
                  <a:pt x="30" y="40"/>
                  <a:pt x="30" y="40"/>
                  <a:pt x="30" y="41"/>
                </a:cubicBezTo>
                <a:cubicBezTo>
                  <a:pt x="30" y="41"/>
                  <a:pt x="28" y="41"/>
                  <a:pt x="28" y="41"/>
                </a:cubicBezTo>
                <a:cubicBezTo>
                  <a:pt x="27" y="40"/>
                  <a:pt x="27" y="39"/>
                  <a:pt x="27" y="38"/>
                </a:cubicBezTo>
                <a:cubicBezTo>
                  <a:pt x="27" y="37"/>
                  <a:pt x="27" y="36"/>
                  <a:pt x="27" y="35"/>
                </a:cubicBezTo>
                <a:cubicBezTo>
                  <a:pt x="27" y="35"/>
                  <a:pt x="27" y="34"/>
                  <a:pt x="27" y="34"/>
                </a:cubicBezTo>
                <a:cubicBezTo>
                  <a:pt x="28" y="34"/>
                  <a:pt x="28" y="34"/>
                  <a:pt x="28" y="34"/>
                </a:cubicBezTo>
                <a:cubicBezTo>
                  <a:pt x="28" y="34"/>
                  <a:pt x="28" y="34"/>
                  <a:pt x="28" y="34"/>
                </a:cubicBezTo>
                <a:cubicBezTo>
                  <a:pt x="28" y="34"/>
                  <a:pt x="29" y="33"/>
                  <a:pt x="30" y="34"/>
                </a:cubicBezTo>
                <a:cubicBezTo>
                  <a:pt x="30" y="34"/>
                  <a:pt x="31" y="34"/>
                  <a:pt x="31" y="33"/>
                </a:cubicBezTo>
                <a:cubicBezTo>
                  <a:pt x="31" y="33"/>
                  <a:pt x="31" y="33"/>
                  <a:pt x="31" y="33"/>
                </a:cubicBezTo>
                <a:cubicBezTo>
                  <a:pt x="31" y="33"/>
                  <a:pt x="31" y="33"/>
                  <a:pt x="32" y="33"/>
                </a:cubicBezTo>
                <a:cubicBezTo>
                  <a:pt x="32" y="33"/>
                  <a:pt x="33" y="33"/>
                  <a:pt x="33" y="33"/>
                </a:cubicBezTo>
                <a:cubicBezTo>
                  <a:pt x="34" y="34"/>
                  <a:pt x="34" y="34"/>
                  <a:pt x="34" y="33"/>
                </a:cubicBezTo>
                <a:cubicBezTo>
                  <a:pt x="35" y="34"/>
                  <a:pt x="35" y="34"/>
                  <a:pt x="35" y="34"/>
                </a:cubicBezTo>
                <a:cubicBezTo>
                  <a:pt x="35" y="35"/>
                  <a:pt x="35" y="36"/>
                  <a:pt x="36" y="36"/>
                </a:cubicBezTo>
                <a:cubicBezTo>
                  <a:pt x="36" y="37"/>
                  <a:pt x="36" y="35"/>
                  <a:pt x="36" y="35"/>
                </a:cubicBezTo>
                <a:cubicBezTo>
                  <a:pt x="36" y="35"/>
                  <a:pt x="36" y="33"/>
                  <a:pt x="36" y="33"/>
                </a:cubicBezTo>
                <a:cubicBezTo>
                  <a:pt x="35" y="33"/>
                  <a:pt x="35" y="32"/>
                  <a:pt x="36" y="31"/>
                </a:cubicBezTo>
                <a:cubicBezTo>
                  <a:pt x="36" y="31"/>
                  <a:pt x="37" y="31"/>
                  <a:pt x="37" y="31"/>
                </a:cubicBezTo>
                <a:cubicBezTo>
                  <a:pt x="38" y="30"/>
                  <a:pt x="38" y="30"/>
                  <a:pt x="38" y="29"/>
                </a:cubicBezTo>
                <a:cubicBezTo>
                  <a:pt x="38" y="29"/>
                  <a:pt x="38" y="29"/>
                  <a:pt x="38" y="29"/>
                </a:cubicBezTo>
                <a:cubicBezTo>
                  <a:pt x="38" y="29"/>
                  <a:pt x="38" y="28"/>
                  <a:pt x="38" y="29"/>
                </a:cubicBezTo>
                <a:cubicBezTo>
                  <a:pt x="38" y="28"/>
                  <a:pt x="38" y="28"/>
                  <a:pt x="38" y="28"/>
                </a:cubicBezTo>
                <a:cubicBezTo>
                  <a:pt x="38" y="28"/>
                  <a:pt x="38" y="27"/>
                  <a:pt x="38" y="27"/>
                </a:cubicBezTo>
                <a:cubicBezTo>
                  <a:pt x="39" y="28"/>
                  <a:pt x="40" y="27"/>
                  <a:pt x="39" y="26"/>
                </a:cubicBezTo>
                <a:cubicBezTo>
                  <a:pt x="40" y="26"/>
                  <a:pt x="41" y="26"/>
                  <a:pt x="41" y="26"/>
                </a:cubicBezTo>
                <a:cubicBezTo>
                  <a:pt x="41" y="26"/>
                  <a:pt x="41" y="25"/>
                  <a:pt x="41" y="25"/>
                </a:cubicBezTo>
                <a:cubicBezTo>
                  <a:pt x="42" y="24"/>
                  <a:pt x="42" y="24"/>
                  <a:pt x="42" y="24"/>
                </a:cubicBezTo>
                <a:cubicBezTo>
                  <a:pt x="42" y="24"/>
                  <a:pt x="43" y="24"/>
                  <a:pt x="43" y="23"/>
                </a:cubicBezTo>
                <a:cubicBezTo>
                  <a:pt x="44" y="24"/>
                  <a:pt x="45" y="23"/>
                  <a:pt x="44" y="22"/>
                </a:cubicBezTo>
                <a:cubicBezTo>
                  <a:pt x="44" y="22"/>
                  <a:pt x="44" y="22"/>
                  <a:pt x="43" y="22"/>
                </a:cubicBezTo>
                <a:cubicBezTo>
                  <a:pt x="44" y="22"/>
                  <a:pt x="44" y="22"/>
                  <a:pt x="44" y="22"/>
                </a:cubicBezTo>
                <a:cubicBezTo>
                  <a:pt x="45" y="21"/>
                  <a:pt x="44" y="21"/>
                  <a:pt x="44" y="21"/>
                </a:cubicBezTo>
                <a:cubicBezTo>
                  <a:pt x="43" y="21"/>
                  <a:pt x="43" y="21"/>
                  <a:pt x="42" y="21"/>
                </a:cubicBezTo>
                <a:cubicBezTo>
                  <a:pt x="42" y="22"/>
                  <a:pt x="42" y="22"/>
                  <a:pt x="41" y="22"/>
                </a:cubicBezTo>
                <a:close/>
                <a:moveTo>
                  <a:pt x="50" y="49"/>
                </a:moveTo>
                <a:cubicBezTo>
                  <a:pt x="50" y="49"/>
                  <a:pt x="49" y="49"/>
                  <a:pt x="49" y="49"/>
                </a:cubicBezTo>
                <a:cubicBezTo>
                  <a:pt x="49" y="49"/>
                  <a:pt x="48" y="48"/>
                  <a:pt x="48" y="48"/>
                </a:cubicBezTo>
                <a:cubicBezTo>
                  <a:pt x="48" y="48"/>
                  <a:pt x="47" y="47"/>
                  <a:pt x="47" y="47"/>
                </a:cubicBezTo>
                <a:cubicBezTo>
                  <a:pt x="46" y="46"/>
                  <a:pt x="46" y="46"/>
                  <a:pt x="45" y="46"/>
                </a:cubicBezTo>
                <a:cubicBezTo>
                  <a:pt x="45" y="46"/>
                  <a:pt x="44" y="47"/>
                  <a:pt x="44" y="47"/>
                </a:cubicBezTo>
                <a:cubicBezTo>
                  <a:pt x="44" y="46"/>
                  <a:pt x="43" y="46"/>
                  <a:pt x="43" y="46"/>
                </a:cubicBezTo>
                <a:cubicBezTo>
                  <a:pt x="42" y="46"/>
                  <a:pt x="42" y="45"/>
                  <a:pt x="41" y="46"/>
                </a:cubicBezTo>
                <a:cubicBezTo>
                  <a:pt x="41" y="46"/>
                  <a:pt x="41" y="46"/>
                  <a:pt x="41" y="47"/>
                </a:cubicBezTo>
                <a:cubicBezTo>
                  <a:pt x="40" y="46"/>
                  <a:pt x="41" y="46"/>
                  <a:pt x="41" y="45"/>
                </a:cubicBezTo>
                <a:cubicBezTo>
                  <a:pt x="40" y="45"/>
                  <a:pt x="39" y="46"/>
                  <a:pt x="39" y="46"/>
                </a:cubicBezTo>
                <a:cubicBezTo>
                  <a:pt x="39" y="46"/>
                  <a:pt x="39" y="46"/>
                  <a:pt x="38" y="46"/>
                </a:cubicBezTo>
                <a:cubicBezTo>
                  <a:pt x="38" y="47"/>
                  <a:pt x="38" y="47"/>
                  <a:pt x="38" y="47"/>
                </a:cubicBezTo>
                <a:cubicBezTo>
                  <a:pt x="38" y="47"/>
                  <a:pt x="37" y="47"/>
                  <a:pt x="37" y="47"/>
                </a:cubicBezTo>
                <a:cubicBezTo>
                  <a:pt x="37" y="48"/>
                  <a:pt x="37" y="49"/>
                  <a:pt x="37" y="50"/>
                </a:cubicBezTo>
                <a:cubicBezTo>
                  <a:pt x="38" y="50"/>
                  <a:pt x="37" y="51"/>
                  <a:pt x="37" y="52"/>
                </a:cubicBezTo>
                <a:cubicBezTo>
                  <a:pt x="37" y="52"/>
                  <a:pt x="36" y="53"/>
                  <a:pt x="36" y="53"/>
                </a:cubicBezTo>
                <a:cubicBezTo>
                  <a:pt x="36" y="54"/>
                  <a:pt x="36" y="54"/>
                  <a:pt x="36" y="54"/>
                </a:cubicBezTo>
                <a:cubicBezTo>
                  <a:pt x="36" y="55"/>
                  <a:pt x="36" y="55"/>
                  <a:pt x="36" y="56"/>
                </a:cubicBezTo>
                <a:cubicBezTo>
                  <a:pt x="36" y="56"/>
                  <a:pt x="36" y="56"/>
                  <a:pt x="36" y="57"/>
                </a:cubicBezTo>
                <a:cubicBezTo>
                  <a:pt x="41" y="56"/>
                  <a:pt x="46" y="53"/>
                  <a:pt x="50" y="49"/>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0" name="文本框 49">
            <a:extLst>
              <a:ext uri="{FF2B5EF4-FFF2-40B4-BE49-F238E27FC236}">
                <a16:creationId xmlns:a16="http://schemas.microsoft.com/office/drawing/2014/main" id="{A56EED8D-CC97-5613-F674-DF3C5376A7A0}"/>
              </a:ext>
            </a:extLst>
          </p:cNvPr>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p>
        </p:txBody>
      </p:sp>
      <p:sp>
        <p:nvSpPr>
          <p:cNvPr id="51" name="文本框 50">
            <a:extLst>
              <a:ext uri="{FF2B5EF4-FFF2-40B4-BE49-F238E27FC236}">
                <a16:creationId xmlns:a16="http://schemas.microsoft.com/office/drawing/2014/main" id="{C8845AFF-D22F-2104-4A84-E4E1CF3E3EFC}"/>
              </a:ext>
            </a:extLst>
          </p:cNvPr>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53" name="Picture 52" descr="118-苏州大学-logo.png"/>
          <p:cNvPicPr>
            <a:picLocks noChangeAspect="1"/>
          </p:cNvPicPr>
          <p:nvPr/>
        </p:nvPicPr>
        <p:blipFill>
          <a:blip r:embed="rId5"/>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900" advTm="2000">
        <p14:warp dir="in"/>
      </p:transition>
    </mc:Choice>
    <mc:Fallback xmlns="">
      <p:transition spd="slow" advTm="200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8" name="Chart 37"/>
          <p:cNvGraphicFramePr/>
          <p:nvPr/>
        </p:nvGraphicFramePr>
        <p:xfrm>
          <a:off x="6375800" y="2141470"/>
          <a:ext cx="5786120" cy="385741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9" name="Chart 38"/>
          <p:cNvGraphicFramePr/>
          <p:nvPr/>
        </p:nvGraphicFramePr>
        <p:xfrm>
          <a:off x="723618" y="2141470"/>
          <a:ext cx="5786120" cy="3857415"/>
        </p:xfrm>
        <a:graphic>
          <a:graphicData uri="http://schemas.openxmlformats.org/drawingml/2006/chart">
            <c:chart xmlns:c="http://schemas.openxmlformats.org/drawingml/2006/chart" xmlns:r="http://schemas.openxmlformats.org/officeDocument/2006/relationships" r:id="rId5"/>
          </a:graphicData>
        </a:graphic>
      </p:graphicFrame>
      <p:grpSp>
        <p:nvGrpSpPr>
          <p:cNvPr id="40" name="Group 63"/>
          <p:cNvGrpSpPr/>
          <p:nvPr/>
        </p:nvGrpSpPr>
        <p:grpSpPr>
          <a:xfrm>
            <a:off x="2208526" y="6153346"/>
            <a:ext cx="8523694" cy="282878"/>
            <a:chOff x="1105494" y="4417230"/>
            <a:chExt cx="6061626" cy="201168"/>
          </a:xfrm>
        </p:grpSpPr>
        <p:grpSp>
          <p:nvGrpSpPr>
            <p:cNvPr id="41" name="Group 50"/>
            <p:cNvGrpSpPr/>
            <p:nvPr/>
          </p:nvGrpSpPr>
          <p:grpSpPr>
            <a:xfrm>
              <a:off x="1105494" y="4417230"/>
              <a:ext cx="1284288" cy="201168"/>
              <a:chOff x="2221306" y="3914656"/>
              <a:chExt cx="1284288" cy="201168"/>
            </a:xfrm>
          </p:grpSpPr>
          <p:sp>
            <p:nvSpPr>
              <p:cNvPr id="54" name="TextBox 53"/>
              <p:cNvSpPr txBox="1"/>
              <p:nvPr/>
            </p:nvSpPr>
            <p:spPr>
              <a:xfrm>
                <a:off x="2362198" y="3934938"/>
                <a:ext cx="1143396" cy="169309"/>
              </a:xfrm>
              <a:prstGeom prst="rect">
                <a:avLst/>
              </a:prstGeom>
              <a:noFill/>
            </p:spPr>
            <p:txBody>
              <a:bodyPr wrap="none" lIns="0" tIns="0" rIns="0" bIns="0" rtlCol="0" anchor="t">
                <a:spAutoFit/>
              </a:bodyPr>
              <a:lstStyle/>
              <a:p>
                <a:pPr algn="ctr"/>
                <a:r>
                  <a:rPr lang="en-US" sz="1545" dirty="0">
                    <a:solidFill>
                      <a:schemeClr val="tx1">
                        <a:lumMod val="75000"/>
                        <a:lumOff val="25000"/>
                      </a:schemeClr>
                    </a:solidFill>
                    <a:latin typeface="印品黑体" panose="00000500000000000000" pitchFamily="2" charset="-122"/>
                  </a:rPr>
                  <a:t>CONSTRUCTION</a:t>
                </a:r>
              </a:p>
            </p:txBody>
          </p:sp>
          <p:sp>
            <p:nvSpPr>
              <p:cNvPr id="55" name="Oval 54"/>
              <p:cNvSpPr>
                <a:spLocks noChangeAspect="1"/>
              </p:cNvSpPr>
              <p:nvPr/>
            </p:nvSpPr>
            <p:spPr>
              <a:xfrm>
                <a:off x="2221306" y="3914656"/>
                <a:ext cx="207097" cy="20116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45" dirty="0">
                  <a:latin typeface="印品黑体" panose="00000500000000000000" pitchFamily="2" charset="-122"/>
                </a:endParaRPr>
              </a:p>
            </p:txBody>
          </p:sp>
        </p:grpSp>
        <p:grpSp>
          <p:nvGrpSpPr>
            <p:cNvPr id="42" name="Group 45"/>
            <p:cNvGrpSpPr/>
            <p:nvPr/>
          </p:nvGrpSpPr>
          <p:grpSpPr>
            <a:xfrm>
              <a:off x="2483332" y="4417230"/>
              <a:ext cx="895748" cy="201168"/>
              <a:chOff x="3776442" y="3947915"/>
              <a:chExt cx="895748" cy="201168"/>
            </a:xfrm>
          </p:grpSpPr>
          <p:sp>
            <p:nvSpPr>
              <p:cNvPr id="52" name="TextBox 51"/>
              <p:cNvSpPr txBox="1"/>
              <p:nvPr/>
            </p:nvSpPr>
            <p:spPr>
              <a:xfrm>
                <a:off x="3952865" y="3968197"/>
                <a:ext cx="719325" cy="169309"/>
              </a:xfrm>
              <a:prstGeom prst="rect">
                <a:avLst/>
              </a:prstGeom>
              <a:noFill/>
            </p:spPr>
            <p:txBody>
              <a:bodyPr wrap="none" lIns="0" tIns="0" rIns="0" bIns="0" rtlCol="0" anchor="t">
                <a:spAutoFit/>
              </a:bodyPr>
              <a:lstStyle/>
              <a:p>
                <a:pPr algn="ctr"/>
                <a:r>
                  <a:rPr lang="en-US" sz="1545" dirty="0">
                    <a:solidFill>
                      <a:schemeClr val="tx1">
                        <a:lumMod val="75000"/>
                        <a:lumOff val="25000"/>
                      </a:schemeClr>
                    </a:solidFill>
                    <a:latin typeface="印品黑体" panose="00000500000000000000" pitchFamily="2" charset="-122"/>
                  </a:rPr>
                  <a:t>ANALYSIS</a:t>
                </a:r>
              </a:p>
            </p:txBody>
          </p:sp>
          <p:sp>
            <p:nvSpPr>
              <p:cNvPr id="53" name="Oval 52"/>
              <p:cNvSpPr>
                <a:spLocks noChangeAspect="1"/>
              </p:cNvSpPr>
              <p:nvPr/>
            </p:nvSpPr>
            <p:spPr>
              <a:xfrm>
                <a:off x="3776442" y="3947915"/>
                <a:ext cx="207097" cy="2011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45" dirty="0">
                  <a:latin typeface="印品黑体" panose="00000500000000000000" pitchFamily="2" charset="-122"/>
                </a:endParaRPr>
              </a:p>
            </p:txBody>
          </p:sp>
        </p:grpSp>
        <p:grpSp>
          <p:nvGrpSpPr>
            <p:cNvPr id="43" name="Group 37"/>
            <p:cNvGrpSpPr/>
            <p:nvPr/>
          </p:nvGrpSpPr>
          <p:grpSpPr>
            <a:xfrm>
              <a:off x="3548888" y="4417230"/>
              <a:ext cx="1180746" cy="201168"/>
              <a:chOff x="4725932" y="3949014"/>
              <a:chExt cx="1180746" cy="201168"/>
            </a:xfrm>
          </p:grpSpPr>
          <p:sp>
            <p:nvSpPr>
              <p:cNvPr id="50" name="TextBox 49"/>
              <p:cNvSpPr txBox="1"/>
              <p:nvPr/>
            </p:nvSpPr>
            <p:spPr>
              <a:xfrm>
                <a:off x="4868160" y="3966831"/>
                <a:ext cx="1038518" cy="169309"/>
              </a:xfrm>
              <a:prstGeom prst="rect">
                <a:avLst/>
              </a:prstGeom>
              <a:noFill/>
            </p:spPr>
            <p:txBody>
              <a:bodyPr wrap="none" lIns="0" tIns="0" rIns="0" bIns="0" rtlCol="0" anchor="t">
                <a:spAutoFit/>
              </a:bodyPr>
              <a:lstStyle/>
              <a:p>
                <a:pPr algn="ctr"/>
                <a:r>
                  <a:rPr lang="en-US" sz="1545" dirty="0">
                    <a:solidFill>
                      <a:schemeClr val="tx1">
                        <a:lumMod val="75000"/>
                        <a:lumOff val="25000"/>
                      </a:schemeClr>
                    </a:solidFill>
                    <a:latin typeface="印品黑体" panose="00000500000000000000" pitchFamily="2" charset="-122"/>
                  </a:rPr>
                  <a:t>IMPROVEMENT</a:t>
                </a:r>
              </a:p>
            </p:txBody>
          </p:sp>
          <p:sp>
            <p:nvSpPr>
              <p:cNvPr id="51" name="Oval 50"/>
              <p:cNvSpPr>
                <a:spLocks noChangeAspect="1"/>
              </p:cNvSpPr>
              <p:nvPr/>
            </p:nvSpPr>
            <p:spPr>
              <a:xfrm>
                <a:off x="4725932" y="3949014"/>
                <a:ext cx="207097" cy="20116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45" dirty="0">
                  <a:latin typeface="印品黑体" panose="00000500000000000000" pitchFamily="2" charset="-122"/>
                </a:endParaRPr>
              </a:p>
            </p:txBody>
          </p:sp>
        </p:grpSp>
        <p:grpSp>
          <p:nvGrpSpPr>
            <p:cNvPr id="44" name="Group 41"/>
            <p:cNvGrpSpPr/>
            <p:nvPr/>
          </p:nvGrpSpPr>
          <p:grpSpPr>
            <a:xfrm>
              <a:off x="4838700" y="4417230"/>
              <a:ext cx="1427546" cy="201168"/>
              <a:chOff x="6077268" y="3949014"/>
              <a:chExt cx="1427546" cy="201168"/>
            </a:xfrm>
          </p:grpSpPr>
          <p:sp>
            <p:nvSpPr>
              <p:cNvPr id="48" name="TextBox 47"/>
              <p:cNvSpPr txBox="1"/>
              <p:nvPr/>
            </p:nvSpPr>
            <p:spPr>
              <a:xfrm>
                <a:off x="6169902" y="3969371"/>
                <a:ext cx="1334912" cy="169309"/>
              </a:xfrm>
              <a:prstGeom prst="rect">
                <a:avLst/>
              </a:prstGeom>
              <a:noFill/>
            </p:spPr>
            <p:txBody>
              <a:bodyPr wrap="none" lIns="0" tIns="0" rIns="0" bIns="0" rtlCol="0" anchor="t">
                <a:spAutoFit/>
              </a:bodyPr>
              <a:lstStyle/>
              <a:p>
                <a:pPr algn="ctr"/>
                <a:r>
                  <a:rPr lang="en-US" sz="1545" dirty="0">
                    <a:solidFill>
                      <a:schemeClr val="tx1">
                        <a:lumMod val="75000"/>
                        <a:lumOff val="25000"/>
                      </a:schemeClr>
                    </a:solidFill>
                    <a:latin typeface="印品黑体" panose="00000500000000000000" pitchFamily="2" charset="-122"/>
                  </a:rPr>
                  <a:t>RECONSTRUCTION</a:t>
                </a:r>
              </a:p>
            </p:txBody>
          </p:sp>
          <p:sp>
            <p:nvSpPr>
              <p:cNvPr id="49" name="Oval 48"/>
              <p:cNvSpPr>
                <a:spLocks noChangeAspect="1"/>
              </p:cNvSpPr>
              <p:nvPr/>
            </p:nvSpPr>
            <p:spPr>
              <a:xfrm>
                <a:off x="6077268" y="3949014"/>
                <a:ext cx="207097" cy="2011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45" dirty="0">
                  <a:latin typeface="印品黑体" panose="00000500000000000000" pitchFamily="2" charset="-122"/>
                </a:endParaRPr>
              </a:p>
            </p:txBody>
          </p:sp>
        </p:grpSp>
        <p:grpSp>
          <p:nvGrpSpPr>
            <p:cNvPr id="45" name="Group 41"/>
            <p:cNvGrpSpPr/>
            <p:nvPr/>
          </p:nvGrpSpPr>
          <p:grpSpPr>
            <a:xfrm>
              <a:off x="6433899" y="4417230"/>
              <a:ext cx="733221" cy="201168"/>
              <a:chOff x="6077268" y="3949014"/>
              <a:chExt cx="733221" cy="201168"/>
            </a:xfrm>
          </p:grpSpPr>
          <p:sp>
            <p:nvSpPr>
              <p:cNvPr id="46" name="TextBox 45"/>
              <p:cNvSpPr txBox="1"/>
              <p:nvPr/>
            </p:nvSpPr>
            <p:spPr>
              <a:xfrm>
                <a:off x="6253041" y="3969296"/>
                <a:ext cx="557448" cy="169309"/>
              </a:xfrm>
              <a:prstGeom prst="rect">
                <a:avLst/>
              </a:prstGeom>
              <a:noFill/>
            </p:spPr>
            <p:txBody>
              <a:bodyPr wrap="none" lIns="0" tIns="0" rIns="0" bIns="0" rtlCol="0" anchor="t">
                <a:spAutoFit/>
              </a:bodyPr>
              <a:lstStyle/>
              <a:p>
                <a:pPr algn="ctr"/>
                <a:r>
                  <a:rPr lang="en-US" sz="1545" dirty="0">
                    <a:solidFill>
                      <a:schemeClr val="tx1">
                        <a:lumMod val="75000"/>
                        <a:lumOff val="25000"/>
                      </a:schemeClr>
                    </a:solidFill>
                    <a:latin typeface="印品黑体" panose="00000500000000000000" pitchFamily="2" charset="-122"/>
                  </a:rPr>
                  <a:t>REVIEW</a:t>
                </a:r>
              </a:p>
            </p:txBody>
          </p:sp>
          <p:sp>
            <p:nvSpPr>
              <p:cNvPr id="47" name="Oval 46"/>
              <p:cNvSpPr>
                <a:spLocks noChangeAspect="1"/>
              </p:cNvSpPr>
              <p:nvPr/>
            </p:nvSpPr>
            <p:spPr>
              <a:xfrm>
                <a:off x="6077268" y="3949014"/>
                <a:ext cx="207097" cy="20116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45" dirty="0">
                  <a:latin typeface="印品黑体" panose="00000500000000000000" pitchFamily="2" charset="-122"/>
                </a:endParaRPr>
              </a:p>
            </p:txBody>
          </p:sp>
        </p:grpSp>
      </p:grpSp>
      <p:sp>
        <p:nvSpPr>
          <p:cNvPr id="22" name="文本框 21">
            <a:extLst>
              <a:ext uri="{FF2B5EF4-FFF2-40B4-BE49-F238E27FC236}">
                <a16:creationId xmlns:a16="http://schemas.microsoft.com/office/drawing/2014/main" id="{17415185-1265-49B5-55E7-10D1E81EA827}"/>
              </a:ext>
            </a:extLst>
          </p:cNvPr>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p>
        </p:txBody>
      </p:sp>
      <p:sp>
        <p:nvSpPr>
          <p:cNvPr id="23" name="文本框 22">
            <a:extLst>
              <a:ext uri="{FF2B5EF4-FFF2-40B4-BE49-F238E27FC236}">
                <a16:creationId xmlns:a16="http://schemas.microsoft.com/office/drawing/2014/main" id="{56DD782D-0162-311F-0645-BD8847D2C147}"/>
              </a:ext>
            </a:extLst>
          </p:cNvPr>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56" name="Picture 55" descr="118-苏州大学-logo.png"/>
          <p:cNvPicPr>
            <a:picLocks noChangeAspect="1"/>
          </p:cNvPicPr>
          <p:nvPr/>
        </p:nvPicPr>
        <p:blipFill>
          <a:blip r:embed="rId7"/>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900" advTm="2000">
        <p14:warp dir="in"/>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wipe(right)">
                                      <p:cBhvr>
                                        <p:cTn id="7" dur="1000"/>
                                        <p:tgtEl>
                                          <p:spTgt spid="39"/>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wipe(left)">
                                      <p:cBhvr>
                                        <p:cTn id="10" dur="1000"/>
                                        <p:tgtEl>
                                          <p:spTgt spid="38"/>
                                        </p:tgtEl>
                                      </p:cBhvr>
                                    </p:animEffect>
                                  </p:childTnLst>
                                </p:cTn>
                              </p:par>
                            </p:childTnLst>
                          </p:cTn>
                        </p:par>
                        <p:par>
                          <p:cTn id="11" fill="hold">
                            <p:stCondLst>
                              <p:cond delay="1000"/>
                            </p:stCondLst>
                            <p:childTnLst>
                              <p:par>
                                <p:cTn id="12" presetID="22" presetClass="entr" presetSubtype="4" fill="hold" nodeType="afterEffect">
                                  <p:stCondLst>
                                    <p:cond delay="0"/>
                                  </p:stCondLst>
                                  <p:childTnLst>
                                    <p:set>
                                      <p:cBhvr>
                                        <p:cTn id="13" dur="1" fill="hold">
                                          <p:stCondLst>
                                            <p:cond delay="0"/>
                                          </p:stCondLst>
                                        </p:cTn>
                                        <p:tgtEl>
                                          <p:spTgt spid="40"/>
                                        </p:tgtEl>
                                        <p:attrNameLst>
                                          <p:attrName>style.visibility</p:attrName>
                                        </p:attrNameLst>
                                      </p:cBhvr>
                                      <p:to>
                                        <p:strVal val="visible"/>
                                      </p:to>
                                    </p:set>
                                    <p:animEffect transition="in" filter="wipe(down)">
                                      <p:cBhvr>
                                        <p:cTn id="14"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8" grpId="0">
        <p:bldAsOne/>
      </p:bldGraphic>
      <p:bldGraphic spid="39" grpId="0">
        <p:bldAsOne/>
      </p:bldGraphic>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p:cNvGraphicFramePr/>
          <p:nvPr/>
        </p:nvGraphicFramePr>
        <p:xfrm>
          <a:off x="473600" y="2126739"/>
          <a:ext cx="5357519" cy="4458388"/>
        </p:xfrm>
        <a:graphic>
          <a:graphicData uri="http://schemas.openxmlformats.org/drawingml/2006/chart">
            <c:chart xmlns:c="http://schemas.openxmlformats.org/drawingml/2006/chart" xmlns:r="http://schemas.openxmlformats.org/officeDocument/2006/relationships" r:id="rId4"/>
          </a:graphicData>
        </a:graphic>
      </p:graphicFrame>
      <p:sp>
        <p:nvSpPr>
          <p:cNvPr id="7" name="TextBox 6"/>
          <p:cNvSpPr txBox="1"/>
          <p:nvPr/>
        </p:nvSpPr>
        <p:spPr>
          <a:xfrm>
            <a:off x="7030781" y="2243947"/>
            <a:ext cx="3484890" cy="784638"/>
          </a:xfrm>
          <a:prstGeom prst="rect">
            <a:avLst/>
          </a:prstGeom>
          <a:noFill/>
        </p:spPr>
        <p:txBody>
          <a:bodyPr wrap="square" rtlCol="0">
            <a:spAutoFit/>
          </a:bodyPr>
          <a:lstStyle/>
          <a:p>
            <a:r>
              <a:rPr lang="en-US" sz="1685" b="1" dirty="0">
                <a:solidFill>
                  <a:schemeClr val="accent1"/>
                </a:solidFill>
                <a:latin typeface="印品黑体" panose="00000500000000000000" pitchFamily="2" charset="-122"/>
              </a:rPr>
              <a:t>Title Goes Here</a:t>
            </a:r>
            <a:endParaRPr lang="en-US" sz="1685" dirty="0">
              <a:solidFill>
                <a:schemeClr val="accent1"/>
              </a:solidFill>
              <a:latin typeface="印品黑体" panose="00000500000000000000" pitchFamily="2" charset="-122"/>
            </a:endParaRPr>
          </a:p>
          <a:p>
            <a:r>
              <a:rPr lang="en-US" sz="1405" dirty="0">
                <a:solidFill>
                  <a:schemeClr val="tx1">
                    <a:lumMod val="65000"/>
                    <a:lumOff val="35000"/>
                  </a:schemeClr>
                </a:solidFill>
                <a:latin typeface="印品黑体" panose="00000500000000000000" pitchFamily="2" charset="-122"/>
              </a:rPr>
              <a:t>There are many variations of passages of Lorem Ipsum available .</a:t>
            </a:r>
          </a:p>
        </p:txBody>
      </p:sp>
      <p:sp>
        <p:nvSpPr>
          <p:cNvPr id="8" name="TextBox 7"/>
          <p:cNvSpPr txBox="1"/>
          <p:nvPr/>
        </p:nvSpPr>
        <p:spPr>
          <a:xfrm>
            <a:off x="7030781" y="3352098"/>
            <a:ext cx="3484891" cy="784638"/>
          </a:xfrm>
          <a:prstGeom prst="rect">
            <a:avLst/>
          </a:prstGeom>
          <a:noFill/>
        </p:spPr>
        <p:txBody>
          <a:bodyPr wrap="square" rtlCol="0">
            <a:spAutoFit/>
          </a:bodyPr>
          <a:lstStyle/>
          <a:p>
            <a:r>
              <a:rPr lang="en-US" sz="1685" b="1" dirty="0">
                <a:solidFill>
                  <a:schemeClr val="accent2"/>
                </a:solidFill>
                <a:latin typeface="印品黑体" panose="00000500000000000000" pitchFamily="2" charset="-122"/>
              </a:rPr>
              <a:t>Title Goes Here</a:t>
            </a:r>
            <a:endParaRPr lang="en-US" sz="1685" dirty="0">
              <a:solidFill>
                <a:schemeClr val="accent2"/>
              </a:solidFill>
              <a:latin typeface="印品黑体" panose="00000500000000000000" pitchFamily="2" charset="-122"/>
            </a:endParaRPr>
          </a:p>
          <a:p>
            <a:r>
              <a:rPr lang="en-US" sz="1405" dirty="0">
                <a:solidFill>
                  <a:schemeClr val="tx1">
                    <a:lumMod val="65000"/>
                    <a:lumOff val="35000"/>
                  </a:schemeClr>
                </a:solidFill>
                <a:latin typeface="印品黑体" panose="00000500000000000000" pitchFamily="2" charset="-122"/>
              </a:rPr>
              <a:t>There are many variations of passages of Lorem Ipsum available.</a:t>
            </a:r>
          </a:p>
        </p:txBody>
      </p:sp>
      <p:sp>
        <p:nvSpPr>
          <p:cNvPr id="9" name="TextBox 8"/>
          <p:cNvSpPr txBox="1"/>
          <p:nvPr/>
        </p:nvSpPr>
        <p:spPr>
          <a:xfrm>
            <a:off x="7030781" y="4452513"/>
            <a:ext cx="3484890" cy="784638"/>
          </a:xfrm>
          <a:prstGeom prst="rect">
            <a:avLst/>
          </a:prstGeom>
          <a:noFill/>
        </p:spPr>
        <p:txBody>
          <a:bodyPr wrap="square" rtlCol="0">
            <a:spAutoFit/>
          </a:bodyPr>
          <a:lstStyle/>
          <a:p>
            <a:r>
              <a:rPr lang="en-US" sz="1685" b="1" dirty="0">
                <a:solidFill>
                  <a:schemeClr val="accent3"/>
                </a:solidFill>
                <a:latin typeface="印品黑体" panose="00000500000000000000" pitchFamily="2" charset="-122"/>
              </a:rPr>
              <a:t>Title Goes Here</a:t>
            </a:r>
            <a:endParaRPr lang="en-US" sz="1685" dirty="0">
              <a:solidFill>
                <a:schemeClr val="accent3"/>
              </a:solidFill>
              <a:latin typeface="印品黑体" panose="00000500000000000000" pitchFamily="2" charset="-122"/>
            </a:endParaRPr>
          </a:p>
          <a:p>
            <a:r>
              <a:rPr lang="en-US" sz="1405" dirty="0">
                <a:solidFill>
                  <a:schemeClr val="tx1">
                    <a:lumMod val="65000"/>
                    <a:lumOff val="35000"/>
                  </a:schemeClr>
                </a:solidFill>
                <a:latin typeface="印品黑体" panose="00000500000000000000" pitchFamily="2" charset="-122"/>
              </a:rPr>
              <a:t>There are many variations of passages of Lorem Ipsum available</a:t>
            </a:r>
          </a:p>
        </p:txBody>
      </p:sp>
      <p:sp>
        <p:nvSpPr>
          <p:cNvPr id="10" name="TextBox 9"/>
          <p:cNvSpPr txBox="1"/>
          <p:nvPr/>
        </p:nvSpPr>
        <p:spPr>
          <a:xfrm>
            <a:off x="7030781" y="5552927"/>
            <a:ext cx="3484890" cy="784638"/>
          </a:xfrm>
          <a:prstGeom prst="rect">
            <a:avLst/>
          </a:prstGeom>
          <a:noFill/>
        </p:spPr>
        <p:txBody>
          <a:bodyPr wrap="square" rtlCol="0">
            <a:spAutoFit/>
          </a:bodyPr>
          <a:lstStyle/>
          <a:p>
            <a:r>
              <a:rPr lang="en-US" sz="1685" b="1" dirty="0">
                <a:solidFill>
                  <a:schemeClr val="accent4"/>
                </a:solidFill>
                <a:latin typeface="印品黑体" panose="00000500000000000000" pitchFamily="2" charset="-122"/>
              </a:rPr>
              <a:t>Title Goes Here</a:t>
            </a:r>
            <a:endParaRPr lang="en-US" sz="1685" dirty="0">
              <a:solidFill>
                <a:schemeClr val="accent4"/>
              </a:solidFill>
              <a:latin typeface="印品黑体" panose="00000500000000000000" pitchFamily="2" charset="-122"/>
            </a:endParaRPr>
          </a:p>
          <a:p>
            <a:r>
              <a:rPr lang="en-US" sz="1405" dirty="0">
                <a:solidFill>
                  <a:schemeClr val="tx1">
                    <a:lumMod val="65000"/>
                    <a:lumOff val="35000"/>
                  </a:schemeClr>
                </a:solidFill>
                <a:latin typeface="印品黑体" panose="00000500000000000000" pitchFamily="2" charset="-122"/>
              </a:rPr>
              <a:t>There are many variations of passages of Lorem Ipsum available</a:t>
            </a:r>
          </a:p>
        </p:txBody>
      </p:sp>
      <p:sp>
        <p:nvSpPr>
          <p:cNvPr id="11" name="Text Placeholder 3"/>
          <p:cNvSpPr txBox="1"/>
          <p:nvPr/>
        </p:nvSpPr>
        <p:spPr>
          <a:xfrm>
            <a:off x="10510856" y="2398193"/>
            <a:ext cx="937757" cy="51937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75" fontAlgn="auto">
              <a:spcBef>
                <a:spcPct val="20000"/>
              </a:spcBef>
              <a:spcAft>
                <a:spcPts val="0"/>
              </a:spcAft>
              <a:defRPr/>
            </a:pPr>
            <a:r>
              <a:rPr lang="en-US" sz="3375" dirty="0">
                <a:solidFill>
                  <a:srgbClr val="A70C1B"/>
                </a:solidFill>
                <a:latin typeface="印品黑体" panose="00000500000000000000" pitchFamily="2" charset="-122"/>
                <a:ea typeface="+mn-ea"/>
              </a:rPr>
              <a:t>20%</a:t>
            </a:r>
          </a:p>
        </p:txBody>
      </p:sp>
      <p:sp>
        <p:nvSpPr>
          <p:cNvPr id="12" name="Text Placeholder 3"/>
          <p:cNvSpPr txBox="1"/>
          <p:nvPr/>
        </p:nvSpPr>
        <p:spPr>
          <a:xfrm>
            <a:off x="10510856" y="5774844"/>
            <a:ext cx="937757" cy="51937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75" fontAlgn="auto">
              <a:spcBef>
                <a:spcPct val="20000"/>
              </a:spcBef>
              <a:spcAft>
                <a:spcPts val="0"/>
              </a:spcAft>
              <a:defRPr/>
            </a:pPr>
            <a:r>
              <a:rPr lang="en-US" sz="3375" dirty="0">
                <a:solidFill>
                  <a:srgbClr val="A70C1B"/>
                </a:solidFill>
                <a:latin typeface="印品黑体" panose="00000500000000000000" pitchFamily="2" charset="-122"/>
                <a:ea typeface="+mn-ea"/>
              </a:rPr>
              <a:t>25%</a:t>
            </a:r>
          </a:p>
        </p:txBody>
      </p:sp>
      <p:sp>
        <p:nvSpPr>
          <p:cNvPr id="13" name="Text Placeholder 3"/>
          <p:cNvSpPr txBox="1"/>
          <p:nvPr/>
        </p:nvSpPr>
        <p:spPr>
          <a:xfrm>
            <a:off x="10510855" y="3523743"/>
            <a:ext cx="937757" cy="51937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75" fontAlgn="auto">
              <a:spcBef>
                <a:spcPct val="20000"/>
              </a:spcBef>
              <a:spcAft>
                <a:spcPts val="0"/>
              </a:spcAft>
              <a:defRPr/>
            </a:pPr>
            <a:r>
              <a:rPr lang="en-US" sz="3375" dirty="0">
                <a:solidFill>
                  <a:srgbClr val="A70C1B"/>
                </a:solidFill>
                <a:latin typeface="印品黑体" panose="00000500000000000000" pitchFamily="2" charset="-122"/>
                <a:ea typeface="+mn-ea"/>
              </a:rPr>
              <a:t>15%</a:t>
            </a:r>
          </a:p>
        </p:txBody>
      </p:sp>
      <p:sp>
        <p:nvSpPr>
          <p:cNvPr id="14" name="Text Placeholder 3"/>
          <p:cNvSpPr txBox="1"/>
          <p:nvPr/>
        </p:nvSpPr>
        <p:spPr>
          <a:xfrm>
            <a:off x="10510856" y="4649293"/>
            <a:ext cx="937757" cy="51937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75" fontAlgn="auto">
              <a:spcBef>
                <a:spcPct val="20000"/>
              </a:spcBef>
              <a:spcAft>
                <a:spcPts val="0"/>
              </a:spcAft>
              <a:defRPr/>
            </a:pPr>
            <a:r>
              <a:rPr lang="en-US" sz="3375" dirty="0">
                <a:solidFill>
                  <a:srgbClr val="55060E"/>
                </a:solidFill>
                <a:latin typeface="印品黑体" panose="00000500000000000000" pitchFamily="2" charset="-122"/>
                <a:ea typeface="+mn-ea"/>
              </a:rPr>
              <a:t>40%</a:t>
            </a:r>
          </a:p>
        </p:txBody>
      </p:sp>
      <p:sp>
        <p:nvSpPr>
          <p:cNvPr id="16" name="Oval 15"/>
          <p:cNvSpPr/>
          <p:nvPr/>
        </p:nvSpPr>
        <p:spPr>
          <a:xfrm>
            <a:off x="6311545" y="4524131"/>
            <a:ext cx="693763" cy="673901"/>
          </a:xfrm>
          <a:prstGeom prst="ellipse">
            <a:avLst/>
          </a:prstGeom>
          <a:solidFill>
            <a:srgbClr val="6B0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印品黑体" panose="00000500000000000000" pitchFamily="2" charset="-122"/>
            </a:endParaRPr>
          </a:p>
        </p:txBody>
      </p:sp>
      <p:sp>
        <p:nvSpPr>
          <p:cNvPr id="17" name="Freeform 144"/>
          <p:cNvSpPr>
            <a:spLocks noEditPoints="1"/>
          </p:cNvSpPr>
          <p:nvPr/>
        </p:nvSpPr>
        <p:spPr bwMode="auto">
          <a:xfrm>
            <a:off x="6474253" y="4718228"/>
            <a:ext cx="368347" cy="285706"/>
          </a:xfrm>
          <a:custGeom>
            <a:avLst/>
            <a:gdLst/>
            <a:ahLst/>
            <a:cxnLst>
              <a:cxn ang="0">
                <a:pos x="67" y="55"/>
              </a:cxn>
              <a:cxn ang="0">
                <a:pos x="65" y="56"/>
              </a:cxn>
              <a:cxn ang="0">
                <a:pos x="8" y="56"/>
              </a:cxn>
              <a:cxn ang="0">
                <a:pos x="6" y="55"/>
              </a:cxn>
              <a:cxn ang="0">
                <a:pos x="0" y="36"/>
              </a:cxn>
              <a:cxn ang="0">
                <a:pos x="36" y="0"/>
              </a:cxn>
              <a:cxn ang="0">
                <a:pos x="72" y="36"/>
              </a:cxn>
              <a:cxn ang="0">
                <a:pos x="67" y="55"/>
              </a:cxn>
              <a:cxn ang="0">
                <a:pos x="11" y="30"/>
              </a:cxn>
              <a:cxn ang="0">
                <a:pos x="6" y="36"/>
              </a:cxn>
              <a:cxn ang="0">
                <a:pos x="11" y="41"/>
              </a:cxn>
              <a:cxn ang="0">
                <a:pos x="16" y="36"/>
              </a:cxn>
              <a:cxn ang="0">
                <a:pos x="11" y="30"/>
              </a:cxn>
              <a:cxn ang="0">
                <a:pos x="18" y="12"/>
              </a:cxn>
              <a:cxn ang="0">
                <a:pos x="13" y="18"/>
              </a:cxn>
              <a:cxn ang="0">
                <a:pos x="18" y="23"/>
              </a:cxn>
              <a:cxn ang="0">
                <a:pos x="24" y="18"/>
              </a:cxn>
              <a:cxn ang="0">
                <a:pos x="18" y="12"/>
              </a:cxn>
              <a:cxn ang="0">
                <a:pos x="45" y="22"/>
              </a:cxn>
              <a:cxn ang="0">
                <a:pos x="43" y="18"/>
              </a:cxn>
              <a:cxn ang="0">
                <a:pos x="40" y="20"/>
              </a:cxn>
              <a:cxn ang="0">
                <a:pos x="36" y="36"/>
              </a:cxn>
              <a:cxn ang="0">
                <a:pos x="29" y="41"/>
              </a:cxn>
              <a:cxn ang="0">
                <a:pos x="34" y="51"/>
              </a:cxn>
              <a:cxn ang="0">
                <a:pos x="44" y="45"/>
              </a:cxn>
              <a:cxn ang="0">
                <a:pos x="41" y="37"/>
              </a:cxn>
              <a:cxn ang="0">
                <a:pos x="45" y="22"/>
              </a:cxn>
              <a:cxn ang="0">
                <a:pos x="36" y="5"/>
              </a:cxn>
              <a:cxn ang="0">
                <a:pos x="31" y="10"/>
              </a:cxn>
              <a:cxn ang="0">
                <a:pos x="36" y="15"/>
              </a:cxn>
              <a:cxn ang="0">
                <a:pos x="42" y="10"/>
              </a:cxn>
              <a:cxn ang="0">
                <a:pos x="36" y="5"/>
              </a:cxn>
              <a:cxn ang="0">
                <a:pos x="54" y="12"/>
              </a:cxn>
              <a:cxn ang="0">
                <a:pos x="49" y="18"/>
              </a:cxn>
              <a:cxn ang="0">
                <a:pos x="54" y="23"/>
              </a:cxn>
              <a:cxn ang="0">
                <a:pos x="60" y="18"/>
              </a:cxn>
              <a:cxn ang="0">
                <a:pos x="54" y="12"/>
              </a:cxn>
              <a:cxn ang="0">
                <a:pos x="62" y="30"/>
              </a:cxn>
              <a:cxn ang="0">
                <a:pos x="57" y="36"/>
              </a:cxn>
              <a:cxn ang="0">
                <a:pos x="62" y="41"/>
              </a:cxn>
              <a:cxn ang="0">
                <a:pos x="67" y="36"/>
              </a:cxn>
              <a:cxn ang="0">
                <a:pos x="62" y="30"/>
              </a:cxn>
            </a:cxnLst>
            <a:rect l="0" t="0" r="r" b="b"/>
            <a:pathLst>
              <a:path w="72" h="56">
                <a:moveTo>
                  <a:pt x="67" y="55"/>
                </a:moveTo>
                <a:cubicBezTo>
                  <a:pt x="66" y="56"/>
                  <a:pt x="66" y="56"/>
                  <a:pt x="65" y="56"/>
                </a:cubicBezTo>
                <a:cubicBezTo>
                  <a:pt x="8" y="56"/>
                  <a:pt x="8" y="56"/>
                  <a:pt x="8" y="56"/>
                </a:cubicBezTo>
                <a:cubicBezTo>
                  <a:pt x="7" y="56"/>
                  <a:pt x="7" y="56"/>
                  <a:pt x="6" y="55"/>
                </a:cubicBezTo>
                <a:cubicBezTo>
                  <a:pt x="2" y="49"/>
                  <a:pt x="0" y="42"/>
                  <a:pt x="0" y="36"/>
                </a:cubicBezTo>
                <a:cubicBezTo>
                  <a:pt x="0" y="16"/>
                  <a:pt x="17" y="0"/>
                  <a:pt x="36" y="0"/>
                </a:cubicBezTo>
                <a:cubicBezTo>
                  <a:pt x="56" y="0"/>
                  <a:pt x="72" y="16"/>
                  <a:pt x="72" y="36"/>
                </a:cubicBezTo>
                <a:cubicBezTo>
                  <a:pt x="72" y="42"/>
                  <a:pt x="70" y="49"/>
                  <a:pt x="67" y="55"/>
                </a:cubicBezTo>
                <a:close/>
                <a:moveTo>
                  <a:pt x="11" y="30"/>
                </a:moveTo>
                <a:cubicBezTo>
                  <a:pt x="8" y="30"/>
                  <a:pt x="6" y="33"/>
                  <a:pt x="6" y="36"/>
                </a:cubicBezTo>
                <a:cubicBezTo>
                  <a:pt x="6" y="38"/>
                  <a:pt x="8" y="41"/>
                  <a:pt x="11" y="41"/>
                </a:cubicBezTo>
                <a:cubicBezTo>
                  <a:pt x="14" y="41"/>
                  <a:pt x="16" y="38"/>
                  <a:pt x="16" y="36"/>
                </a:cubicBezTo>
                <a:cubicBezTo>
                  <a:pt x="16" y="33"/>
                  <a:pt x="14" y="30"/>
                  <a:pt x="11" y="30"/>
                </a:cubicBezTo>
                <a:close/>
                <a:moveTo>
                  <a:pt x="18" y="12"/>
                </a:moveTo>
                <a:cubicBezTo>
                  <a:pt x="16" y="12"/>
                  <a:pt x="13" y="15"/>
                  <a:pt x="13" y="18"/>
                </a:cubicBezTo>
                <a:cubicBezTo>
                  <a:pt x="13" y="20"/>
                  <a:pt x="16" y="23"/>
                  <a:pt x="18" y="23"/>
                </a:cubicBezTo>
                <a:cubicBezTo>
                  <a:pt x="21" y="23"/>
                  <a:pt x="24" y="20"/>
                  <a:pt x="24" y="18"/>
                </a:cubicBezTo>
                <a:cubicBezTo>
                  <a:pt x="24" y="15"/>
                  <a:pt x="21" y="12"/>
                  <a:pt x="18" y="12"/>
                </a:cubicBezTo>
                <a:close/>
                <a:moveTo>
                  <a:pt x="45" y="22"/>
                </a:moveTo>
                <a:cubicBezTo>
                  <a:pt x="45" y="20"/>
                  <a:pt x="44" y="19"/>
                  <a:pt x="43" y="18"/>
                </a:cubicBezTo>
                <a:cubicBezTo>
                  <a:pt x="42" y="18"/>
                  <a:pt x="40" y="19"/>
                  <a:pt x="40" y="20"/>
                </a:cubicBezTo>
                <a:cubicBezTo>
                  <a:pt x="36" y="36"/>
                  <a:pt x="36" y="36"/>
                  <a:pt x="36" y="36"/>
                </a:cubicBezTo>
                <a:cubicBezTo>
                  <a:pt x="33" y="36"/>
                  <a:pt x="30" y="38"/>
                  <a:pt x="29" y="41"/>
                </a:cubicBezTo>
                <a:cubicBezTo>
                  <a:pt x="28" y="45"/>
                  <a:pt x="30" y="50"/>
                  <a:pt x="34" y="51"/>
                </a:cubicBezTo>
                <a:cubicBezTo>
                  <a:pt x="39" y="52"/>
                  <a:pt x="43" y="49"/>
                  <a:pt x="44" y="45"/>
                </a:cubicBezTo>
                <a:cubicBezTo>
                  <a:pt x="45" y="42"/>
                  <a:pt x="43" y="39"/>
                  <a:pt x="41" y="37"/>
                </a:cubicBezTo>
                <a:lnTo>
                  <a:pt x="45" y="22"/>
                </a:lnTo>
                <a:close/>
                <a:moveTo>
                  <a:pt x="36" y="5"/>
                </a:moveTo>
                <a:cubicBezTo>
                  <a:pt x="34" y="5"/>
                  <a:pt x="31" y="7"/>
                  <a:pt x="31" y="10"/>
                </a:cubicBezTo>
                <a:cubicBezTo>
                  <a:pt x="31" y="13"/>
                  <a:pt x="34" y="15"/>
                  <a:pt x="36" y="15"/>
                </a:cubicBezTo>
                <a:cubicBezTo>
                  <a:pt x="39" y="15"/>
                  <a:pt x="42" y="13"/>
                  <a:pt x="42" y="10"/>
                </a:cubicBezTo>
                <a:cubicBezTo>
                  <a:pt x="42" y="7"/>
                  <a:pt x="39" y="5"/>
                  <a:pt x="36" y="5"/>
                </a:cubicBezTo>
                <a:close/>
                <a:moveTo>
                  <a:pt x="54" y="12"/>
                </a:moveTo>
                <a:cubicBezTo>
                  <a:pt x="52" y="12"/>
                  <a:pt x="49" y="15"/>
                  <a:pt x="49" y="18"/>
                </a:cubicBezTo>
                <a:cubicBezTo>
                  <a:pt x="49" y="20"/>
                  <a:pt x="52" y="23"/>
                  <a:pt x="54" y="23"/>
                </a:cubicBezTo>
                <a:cubicBezTo>
                  <a:pt x="57" y="23"/>
                  <a:pt x="60" y="20"/>
                  <a:pt x="60" y="18"/>
                </a:cubicBezTo>
                <a:cubicBezTo>
                  <a:pt x="60" y="15"/>
                  <a:pt x="57" y="12"/>
                  <a:pt x="54" y="12"/>
                </a:cubicBezTo>
                <a:close/>
                <a:moveTo>
                  <a:pt x="62" y="30"/>
                </a:moveTo>
                <a:cubicBezTo>
                  <a:pt x="59" y="30"/>
                  <a:pt x="57" y="33"/>
                  <a:pt x="57" y="36"/>
                </a:cubicBezTo>
                <a:cubicBezTo>
                  <a:pt x="57" y="38"/>
                  <a:pt x="59" y="41"/>
                  <a:pt x="62" y="41"/>
                </a:cubicBezTo>
                <a:cubicBezTo>
                  <a:pt x="65" y="41"/>
                  <a:pt x="67" y="38"/>
                  <a:pt x="67" y="36"/>
                </a:cubicBezTo>
                <a:cubicBezTo>
                  <a:pt x="67" y="33"/>
                  <a:pt x="65" y="30"/>
                  <a:pt x="62" y="30"/>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cxnSp>
        <p:nvCxnSpPr>
          <p:cNvPr id="18" name="Elbow Connector 17"/>
          <p:cNvCxnSpPr/>
          <p:nvPr/>
        </p:nvCxnSpPr>
        <p:spPr>
          <a:xfrm rot="10800000" flipV="1">
            <a:off x="2375521" y="2655095"/>
            <a:ext cx="3929577" cy="1637561"/>
          </a:xfrm>
          <a:prstGeom prst="bentConnector3">
            <a:avLst>
              <a:gd name="adj1" fmla="val 100445"/>
            </a:avLst>
          </a:prstGeom>
          <a:ln w="19050">
            <a:solidFill>
              <a:schemeClr val="bg1">
                <a:lumMod val="6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9" name="Elbow Connector 18"/>
          <p:cNvCxnSpPr/>
          <p:nvPr/>
        </p:nvCxnSpPr>
        <p:spPr>
          <a:xfrm rot="10800000">
            <a:off x="2911273" y="5552930"/>
            <a:ext cx="3393828" cy="408154"/>
          </a:xfrm>
          <a:prstGeom prst="bentConnector3">
            <a:avLst>
              <a:gd name="adj1" fmla="val 99978"/>
            </a:avLst>
          </a:prstGeom>
          <a:ln w="19050">
            <a:solidFill>
              <a:schemeClr val="bg1">
                <a:lumMod val="6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0" name="Elbow Connector 19"/>
          <p:cNvCxnSpPr/>
          <p:nvPr/>
        </p:nvCxnSpPr>
        <p:spPr>
          <a:xfrm rot="10800000">
            <a:off x="2911273" y="3352098"/>
            <a:ext cx="3393828" cy="414962"/>
          </a:xfrm>
          <a:prstGeom prst="bentConnector3">
            <a:avLst>
              <a:gd name="adj1" fmla="val 34684"/>
            </a:avLst>
          </a:prstGeom>
          <a:ln w="19050">
            <a:solidFill>
              <a:schemeClr val="bg1">
                <a:lumMod val="6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1" name="Elbow Connector 20"/>
          <p:cNvCxnSpPr/>
          <p:nvPr/>
        </p:nvCxnSpPr>
        <p:spPr>
          <a:xfrm rot="10800000">
            <a:off x="3982780" y="4292660"/>
            <a:ext cx="2294037" cy="571003"/>
          </a:xfrm>
          <a:prstGeom prst="bentConnector3">
            <a:avLst>
              <a:gd name="adj1" fmla="val 50000"/>
            </a:avLst>
          </a:prstGeom>
          <a:ln w="19050">
            <a:solidFill>
              <a:schemeClr val="bg1">
                <a:lumMod val="6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3" name="Oval 22"/>
          <p:cNvSpPr/>
          <p:nvPr/>
        </p:nvSpPr>
        <p:spPr>
          <a:xfrm>
            <a:off x="6311545" y="2318144"/>
            <a:ext cx="693763" cy="673901"/>
          </a:xfrm>
          <a:prstGeom prst="ellipse">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印品黑体" panose="00000500000000000000" pitchFamily="2" charset="-122"/>
            </a:endParaRPr>
          </a:p>
        </p:txBody>
      </p:sp>
      <p:sp>
        <p:nvSpPr>
          <p:cNvPr id="24" name="Freeform 6"/>
          <p:cNvSpPr>
            <a:spLocks noEditPoints="1"/>
          </p:cNvSpPr>
          <p:nvPr/>
        </p:nvSpPr>
        <p:spPr bwMode="auto">
          <a:xfrm>
            <a:off x="6504399" y="2534550"/>
            <a:ext cx="308057" cy="241088"/>
          </a:xfrm>
          <a:custGeom>
            <a:avLst/>
            <a:gdLst/>
            <a:ahLst/>
            <a:cxnLst>
              <a:cxn ang="0">
                <a:pos x="64" y="48"/>
              </a:cxn>
              <a:cxn ang="0">
                <a:pos x="61" y="50"/>
              </a:cxn>
              <a:cxn ang="0">
                <a:pos x="2" y="50"/>
              </a:cxn>
              <a:cxn ang="0">
                <a:pos x="0" y="48"/>
              </a:cxn>
              <a:cxn ang="0">
                <a:pos x="0" y="43"/>
              </a:cxn>
              <a:cxn ang="0">
                <a:pos x="2" y="41"/>
              </a:cxn>
              <a:cxn ang="0">
                <a:pos x="61" y="41"/>
              </a:cxn>
              <a:cxn ang="0">
                <a:pos x="64" y="43"/>
              </a:cxn>
              <a:cxn ang="0">
                <a:pos x="64" y="48"/>
              </a:cxn>
              <a:cxn ang="0">
                <a:pos x="59" y="20"/>
              </a:cxn>
              <a:cxn ang="0">
                <a:pos x="57" y="23"/>
              </a:cxn>
              <a:cxn ang="0">
                <a:pos x="7" y="23"/>
              </a:cxn>
              <a:cxn ang="0">
                <a:pos x="4" y="20"/>
              </a:cxn>
              <a:cxn ang="0">
                <a:pos x="4" y="16"/>
              </a:cxn>
              <a:cxn ang="0">
                <a:pos x="7" y="13"/>
              </a:cxn>
              <a:cxn ang="0">
                <a:pos x="57" y="13"/>
              </a:cxn>
              <a:cxn ang="0">
                <a:pos x="59" y="16"/>
              </a:cxn>
              <a:cxn ang="0">
                <a:pos x="59" y="20"/>
              </a:cxn>
              <a:cxn ang="0">
                <a:pos x="50" y="34"/>
              </a:cxn>
              <a:cxn ang="0">
                <a:pos x="48" y="36"/>
              </a:cxn>
              <a:cxn ang="0">
                <a:pos x="16" y="36"/>
              </a:cxn>
              <a:cxn ang="0">
                <a:pos x="13" y="34"/>
              </a:cxn>
              <a:cxn ang="0">
                <a:pos x="13" y="29"/>
              </a:cxn>
              <a:cxn ang="0">
                <a:pos x="16" y="27"/>
              </a:cxn>
              <a:cxn ang="0">
                <a:pos x="48" y="27"/>
              </a:cxn>
              <a:cxn ang="0">
                <a:pos x="50" y="29"/>
              </a:cxn>
              <a:cxn ang="0">
                <a:pos x="50" y="34"/>
              </a:cxn>
              <a:cxn ang="0">
                <a:pos x="45" y="7"/>
              </a:cxn>
              <a:cxn ang="0">
                <a:pos x="43" y="9"/>
              </a:cxn>
              <a:cxn ang="0">
                <a:pos x="20" y="9"/>
              </a:cxn>
              <a:cxn ang="0">
                <a:pos x="18" y="7"/>
              </a:cxn>
              <a:cxn ang="0">
                <a:pos x="18" y="2"/>
              </a:cxn>
              <a:cxn ang="0">
                <a:pos x="20" y="0"/>
              </a:cxn>
              <a:cxn ang="0">
                <a:pos x="43" y="0"/>
              </a:cxn>
              <a:cxn ang="0">
                <a:pos x="45" y="2"/>
              </a:cxn>
              <a:cxn ang="0">
                <a:pos x="45" y="7"/>
              </a:cxn>
            </a:cxnLst>
            <a:rect l="0" t="0" r="r" b="b"/>
            <a:pathLst>
              <a:path w="64" h="50">
                <a:moveTo>
                  <a:pt x="64" y="48"/>
                </a:moveTo>
                <a:cubicBezTo>
                  <a:pt x="64" y="49"/>
                  <a:pt x="63" y="50"/>
                  <a:pt x="61" y="50"/>
                </a:cubicBezTo>
                <a:cubicBezTo>
                  <a:pt x="2" y="50"/>
                  <a:pt x="2" y="50"/>
                  <a:pt x="2" y="50"/>
                </a:cubicBezTo>
                <a:cubicBezTo>
                  <a:pt x="1" y="50"/>
                  <a:pt x="0" y="49"/>
                  <a:pt x="0" y="48"/>
                </a:cubicBezTo>
                <a:cubicBezTo>
                  <a:pt x="0" y="43"/>
                  <a:pt x="0" y="43"/>
                  <a:pt x="0" y="43"/>
                </a:cubicBezTo>
                <a:cubicBezTo>
                  <a:pt x="0" y="42"/>
                  <a:pt x="1" y="41"/>
                  <a:pt x="2" y="41"/>
                </a:cubicBezTo>
                <a:cubicBezTo>
                  <a:pt x="61" y="41"/>
                  <a:pt x="61" y="41"/>
                  <a:pt x="61" y="41"/>
                </a:cubicBezTo>
                <a:cubicBezTo>
                  <a:pt x="63" y="41"/>
                  <a:pt x="64" y="42"/>
                  <a:pt x="64" y="43"/>
                </a:cubicBezTo>
                <a:lnTo>
                  <a:pt x="64" y="48"/>
                </a:lnTo>
                <a:close/>
                <a:moveTo>
                  <a:pt x="59" y="20"/>
                </a:moveTo>
                <a:cubicBezTo>
                  <a:pt x="59" y="22"/>
                  <a:pt x="58" y="23"/>
                  <a:pt x="57" y="23"/>
                </a:cubicBezTo>
                <a:cubicBezTo>
                  <a:pt x="7" y="23"/>
                  <a:pt x="7" y="23"/>
                  <a:pt x="7" y="23"/>
                </a:cubicBezTo>
                <a:cubicBezTo>
                  <a:pt x="5" y="23"/>
                  <a:pt x="4" y="22"/>
                  <a:pt x="4" y="20"/>
                </a:cubicBezTo>
                <a:cubicBezTo>
                  <a:pt x="4" y="16"/>
                  <a:pt x="4" y="16"/>
                  <a:pt x="4" y="16"/>
                </a:cubicBezTo>
                <a:cubicBezTo>
                  <a:pt x="4" y="14"/>
                  <a:pt x="5" y="13"/>
                  <a:pt x="7" y="13"/>
                </a:cubicBezTo>
                <a:cubicBezTo>
                  <a:pt x="57" y="13"/>
                  <a:pt x="57" y="13"/>
                  <a:pt x="57" y="13"/>
                </a:cubicBezTo>
                <a:cubicBezTo>
                  <a:pt x="58" y="13"/>
                  <a:pt x="59" y="14"/>
                  <a:pt x="59" y="16"/>
                </a:cubicBezTo>
                <a:lnTo>
                  <a:pt x="59" y="20"/>
                </a:lnTo>
                <a:close/>
                <a:moveTo>
                  <a:pt x="50" y="34"/>
                </a:moveTo>
                <a:cubicBezTo>
                  <a:pt x="50" y="35"/>
                  <a:pt x="49" y="36"/>
                  <a:pt x="48" y="36"/>
                </a:cubicBezTo>
                <a:cubicBezTo>
                  <a:pt x="16" y="36"/>
                  <a:pt x="16" y="36"/>
                  <a:pt x="16" y="36"/>
                </a:cubicBezTo>
                <a:cubicBezTo>
                  <a:pt x="15" y="36"/>
                  <a:pt x="13" y="35"/>
                  <a:pt x="13" y="34"/>
                </a:cubicBezTo>
                <a:cubicBezTo>
                  <a:pt x="13" y="29"/>
                  <a:pt x="13" y="29"/>
                  <a:pt x="13" y="29"/>
                </a:cubicBezTo>
                <a:cubicBezTo>
                  <a:pt x="13" y="28"/>
                  <a:pt x="15" y="27"/>
                  <a:pt x="16" y="27"/>
                </a:cubicBezTo>
                <a:cubicBezTo>
                  <a:pt x="48" y="27"/>
                  <a:pt x="48" y="27"/>
                  <a:pt x="48" y="27"/>
                </a:cubicBezTo>
                <a:cubicBezTo>
                  <a:pt x="49" y="27"/>
                  <a:pt x="50" y="28"/>
                  <a:pt x="50" y="29"/>
                </a:cubicBezTo>
                <a:lnTo>
                  <a:pt x="50" y="34"/>
                </a:lnTo>
                <a:close/>
                <a:moveTo>
                  <a:pt x="45" y="7"/>
                </a:moveTo>
                <a:cubicBezTo>
                  <a:pt x="45" y="8"/>
                  <a:pt x="44" y="9"/>
                  <a:pt x="43" y="9"/>
                </a:cubicBezTo>
                <a:cubicBezTo>
                  <a:pt x="20" y="9"/>
                  <a:pt x="20" y="9"/>
                  <a:pt x="20" y="9"/>
                </a:cubicBezTo>
                <a:cubicBezTo>
                  <a:pt x="19" y="9"/>
                  <a:pt x="18" y="8"/>
                  <a:pt x="18" y="7"/>
                </a:cubicBezTo>
                <a:cubicBezTo>
                  <a:pt x="18" y="2"/>
                  <a:pt x="18" y="2"/>
                  <a:pt x="18" y="2"/>
                </a:cubicBezTo>
                <a:cubicBezTo>
                  <a:pt x="18" y="1"/>
                  <a:pt x="19" y="0"/>
                  <a:pt x="20" y="0"/>
                </a:cubicBezTo>
                <a:cubicBezTo>
                  <a:pt x="43" y="0"/>
                  <a:pt x="43" y="0"/>
                  <a:pt x="43" y="0"/>
                </a:cubicBezTo>
                <a:cubicBezTo>
                  <a:pt x="44" y="0"/>
                  <a:pt x="45" y="1"/>
                  <a:pt x="45" y="2"/>
                </a:cubicBezTo>
                <a:lnTo>
                  <a:pt x="45" y="7"/>
                </a:ln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6" name="Oval 25"/>
          <p:cNvSpPr/>
          <p:nvPr/>
        </p:nvSpPr>
        <p:spPr>
          <a:xfrm>
            <a:off x="6311545" y="3421138"/>
            <a:ext cx="693763" cy="673901"/>
          </a:xfrm>
          <a:prstGeom prst="ellipse">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印品黑体" panose="00000500000000000000" pitchFamily="2" charset="-122"/>
            </a:endParaRPr>
          </a:p>
        </p:txBody>
      </p:sp>
      <p:sp>
        <p:nvSpPr>
          <p:cNvPr id="27" name="Freeform 100"/>
          <p:cNvSpPr>
            <a:spLocks noEditPoints="1"/>
          </p:cNvSpPr>
          <p:nvPr/>
        </p:nvSpPr>
        <p:spPr bwMode="auto">
          <a:xfrm>
            <a:off x="6496585" y="3602943"/>
            <a:ext cx="323684" cy="310290"/>
          </a:xfrm>
          <a:custGeom>
            <a:avLst/>
            <a:gdLst/>
            <a:ahLst/>
            <a:cxnLst>
              <a:cxn ang="0">
                <a:pos x="63" y="49"/>
              </a:cxn>
              <a:cxn ang="0">
                <a:pos x="58" y="44"/>
              </a:cxn>
              <a:cxn ang="0">
                <a:pos x="54" y="48"/>
              </a:cxn>
              <a:cxn ang="0">
                <a:pos x="63" y="57"/>
              </a:cxn>
              <a:cxn ang="0">
                <a:pos x="64" y="60"/>
              </a:cxn>
              <a:cxn ang="0">
                <a:pos x="59" y="64"/>
              </a:cxn>
              <a:cxn ang="0">
                <a:pos x="56" y="63"/>
              </a:cxn>
              <a:cxn ang="0">
                <a:pos x="29" y="36"/>
              </a:cxn>
              <a:cxn ang="0">
                <a:pos x="15" y="42"/>
              </a:cxn>
              <a:cxn ang="0">
                <a:pos x="0" y="27"/>
              </a:cxn>
              <a:cxn ang="0">
                <a:pos x="26" y="0"/>
              </a:cxn>
              <a:cxn ang="0">
                <a:pos x="41" y="15"/>
              </a:cxn>
              <a:cxn ang="0">
                <a:pos x="36" y="30"/>
              </a:cxn>
              <a:cxn ang="0">
                <a:pos x="50" y="44"/>
              </a:cxn>
              <a:cxn ang="0">
                <a:pos x="54" y="40"/>
              </a:cxn>
              <a:cxn ang="0">
                <a:pos x="49" y="35"/>
              </a:cxn>
              <a:cxn ang="0">
                <a:pos x="54" y="31"/>
              </a:cxn>
              <a:cxn ang="0">
                <a:pos x="55" y="31"/>
              </a:cxn>
              <a:cxn ang="0">
                <a:pos x="67" y="44"/>
              </a:cxn>
              <a:cxn ang="0">
                <a:pos x="63" y="49"/>
              </a:cxn>
              <a:cxn ang="0">
                <a:pos x="25" y="8"/>
              </a:cxn>
              <a:cxn ang="0">
                <a:pos x="18" y="16"/>
              </a:cxn>
              <a:cxn ang="0">
                <a:pos x="19" y="19"/>
              </a:cxn>
              <a:cxn ang="0">
                <a:pos x="15" y="18"/>
              </a:cxn>
              <a:cxn ang="0">
                <a:pos x="7" y="26"/>
              </a:cxn>
              <a:cxn ang="0">
                <a:pos x="15" y="34"/>
              </a:cxn>
              <a:cxn ang="0">
                <a:pos x="23" y="26"/>
              </a:cxn>
              <a:cxn ang="0">
                <a:pos x="22" y="23"/>
              </a:cxn>
              <a:cxn ang="0">
                <a:pos x="25" y="24"/>
              </a:cxn>
              <a:cxn ang="0">
                <a:pos x="33" y="16"/>
              </a:cxn>
              <a:cxn ang="0">
                <a:pos x="25" y="8"/>
              </a:cxn>
            </a:cxnLst>
            <a:rect l="0" t="0" r="r" b="b"/>
            <a:pathLst>
              <a:path w="67" h="64">
                <a:moveTo>
                  <a:pt x="63" y="49"/>
                </a:moveTo>
                <a:cubicBezTo>
                  <a:pt x="62" y="49"/>
                  <a:pt x="58" y="45"/>
                  <a:pt x="58" y="44"/>
                </a:cubicBezTo>
                <a:cubicBezTo>
                  <a:pt x="54" y="48"/>
                  <a:pt x="54" y="48"/>
                  <a:pt x="54" y="48"/>
                </a:cubicBezTo>
                <a:cubicBezTo>
                  <a:pt x="63" y="57"/>
                  <a:pt x="63" y="57"/>
                  <a:pt x="63" y="57"/>
                </a:cubicBezTo>
                <a:cubicBezTo>
                  <a:pt x="63" y="58"/>
                  <a:pt x="64" y="59"/>
                  <a:pt x="64" y="60"/>
                </a:cubicBezTo>
                <a:cubicBezTo>
                  <a:pt x="64" y="62"/>
                  <a:pt x="61" y="64"/>
                  <a:pt x="59" y="64"/>
                </a:cubicBezTo>
                <a:cubicBezTo>
                  <a:pt x="58" y="64"/>
                  <a:pt x="57" y="64"/>
                  <a:pt x="56" y="63"/>
                </a:cubicBezTo>
                <a:cubicBezTo>
                  <a:pt x="29" y="36"/>
                  <a:pt x="29" y="36"/>
                  <a:pt x="29" y="36"/>
                </a:cubicBezTo>
                <a:cubicBezTo>
                  <a:pt x="25" y="39"/>
                  <a:pt x="20" y="42"/>
                  <a:pt x="15" y="42"/>
                </a:cubicBezTo>
                <a:cubicBezTo>
                  <a:pt x="6" y="42"/>
                  <a:pt x="0" y="36"/>
                  <a:pt x="0" y="27"/>
                </a:cubicBezTo>
                <a:cubicBezTo>
                  <a:pt x="0" y="14"/>
                  <a:pt x="13" y="0"/>
                  <a:pt x="26" y="0"/>
                </a:cubicBezTo>
                <a:cubicBezTo>
                  <a:pt x="35" y="0"/>
                  <a:pt x="41" y="6"/>
                  <a:pt x="41" y="15"/>
                </a:cubicBezTo>
                <a:cubicBezTo>
                  <a:pt x="41" y="21"/>
                  <a:pt x="39" y="26"/>
                  <a:pt x="36" y="30"/>
                </a:cubicBezTo>
                <a:cubicBezTo>
                  <a:pt x="50" y="44"/>
                  <a:pt x="50" y="44"/>
                  <a:pt x="50" y="44"/>
                </a:cubicBezTo>
                <a:cubicBezTo>
                  <a:pt x="54" y="40"/>
                  <a:pt x="54" y="40"/>
                  <a:pt x="54" y="40"/>
                </a:cubicBezTo>
                <a:cubicBezTo>
                  <a:pt x="53" y="39"/>
                  <a:pt x="49" y="36"/>
                  <a:pt x="49" y="35"/>
                </a:cubicBezTo>
                <a:cubicBezTo>
                  <a:pt x="49" y="34"/>
                  <a:pt x="53" y="31"/>
                  <a:pt x="54" y="31"/>
                </a:cubicBezTo>
                <a:cubicBezTo>
                  <a:pt x="54" y="31"/>
                  <a:pt x="54" y="31"/>
                  <a:pt x="55" y="31"/>
                </a:cubicBezTo>
                <a:cubicBezTo>
                  <a:pt x="56" y="32"/>
                  <a:pt x="67" y="43"/>
                  <a:pt x="67" y="44"/>
                </a:cubicBezTo>
                <a:cubicBezTo>
                  <a:pt x="67" y="45"/>
                  <a:pt x="64" y="49"/>
                  <a:pt x="63" y="49"/>
                </a:cubicBezTo>
                <a:close/>
                <a:moveTo>
                  <a:pt x="25" y="8"/>
                </a:moveTo>
                <a:cubicBezTo>
                  <a:pt x="21" y="8"/>
                  <a:pt x="18" y="12"/>
                  <a:pt x="18" y="16"/>
                </a:cubicBezTo>
                <a:cubicBezTo>
                  <a:pt x="18" y="17"/>
                  <a:pt x="18" y="18"/>
                  <a:pt x="19" y="19"/>
                </a:cubicBezTo>
                <a:cubicBezTo>
                  <a:pt x="17" y="19"/>
                  <a:pt x="16" y="18"/>
                  <a:pt x="15" y="18"/>
                </a:cubicBezTo>
                <a:cubicBezTo>
                  <a:pt x="11" y="18"/>
                  <a:pt x="7" y="22"/>
                  <a:pt x="7" y="26"/>
                </a:cubicBezTo>
                <a:cubicBezTo>
                  <a:pt x="7" y="30"/>
                  <a:pt x="11" y="34"/>
                  <a:pt x="15" y="34"/>
                </a:cubicBezTo>
                <a:cubicBezTo>
                  <a:pt x="19" y="34"/>
                  <a:pt x="23" y="30"/>
                  <a:pt x="23" y="26"/>
                </a:cubicBezTo>
                <a:cubicBezTo>
                  <a:pt x="23" y="25"/>
                  <a:pt x="23" y="24"/>
                  <a:pt x="22" y="23"/>
                </a:cubicBezTo>
                <a:cubicBezTo>
                  <a:pt x="23" y="23"/>
                  <a:pt x="24" y="24"/>
                  <a:pt x="25" y="24"/>
                </a:cubicBezTo>
                <a:cubicBezTo>
                  <a:pt x="30" y="24"/>
                  <a:pt x="33" y="20"/>
                  <a:pt x="33" y="16"/>
                </a:cubicBezTo>
                <a:cubicBezTo>
                  <a:pt x="33" y="12"/>
                  <a:pt x="30" y="8"/>
                  <a:pt x="25" y="8"/>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9" name="Oval 28"/>
          <p:cNvSpPr/>
          <p:nvPr/>
        </p:nvSpPr>
        <p:spPr>
          <a:xfrm>
            <a:off x="6311545" y="5627125"/>
            <a:ext cx="693763" cy="673901"/>
          </a:xfrm>
          <a:prstGeom prst="ellipse">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bIns="128580" rtlCol="0" anchor="ctr"/>
          <a:lstStyle/>
          <a:p>
            <a:pPr algn="ctr"/>
            <a:endParaRPr lang="en-US" dirty="0">
              <a:solidFill>
                <a:schemeClr val="bg1"/>
              </a:solidFill>
              <a:latin typeface="印品黑体" panose="00000500000000000000" pitchFamily="2" charset="-122"/>
            </a:endParaRPr>
          </a:p>
        </p:txBody>
      </p:sp>
      <p:sp>
        <p:nvSpPr>
          <p:cNvPr id="30" name="Freeform 152"/>
          <p:cNvSpPr>
            <a:spLocks noEditPoints="1"/>
          </p:cNvSpPr>
          <p:nvPr/>
        </p:nvSpPr>
        <p:spPr bwMode="auto">
          <a:xfrm>
            <a:off x="6474253" y="5793875"/>
            <a:ext cx="368347" cy="340402"/>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pic>
        <p:nvPicPr>
          <p:cNvPr id="33" name="图片 32">
            <a:extLst>
              <a:ext uri="{FF2B5EF4-FFF2-40B4-BE49-F238E27FC236}">
                <a16:creationId xmlns:a16="http://schemas.microsoft.com/office/drawing/2014/main" id="{8A1A3A50-89C7-7424-8719-46E72C2DBB8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421431" y="840704"/>
            <a:ext cx="2587804" cy="1383251"/>
          </a:xfrm>
          <a:prstGeom prst="rect">
            <a:avLst/>
          </a:prstGeom>
        </p:spPr>
      </p:pic>
      <p:sp>
        <p:nvSpPr>
          <p:cNvPr id="34" name="文本框 33">
            <a:extLst>
              <a:ext uri="{FF2B5EF4-FFF2-40B4-BE49-F238E27FC236}">
                <a16:creationId xmlns:a16="http://schemas.microsoft.com/office/drawing/2014/main" id="{AB6E19AB-A738-A404-68FD-93A0B467C7F7}"/>
              </a:ext>
            </a:extLst>
          </p:cNvPr>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p>
        </p:txBody>
      </p:sp>
      <p:sp>
        <p:nvSpPr>
          <p:cNvPr id="35" name="文本框 34">
            <a:extLst>
              <a:ext uri="{FF2B5EF4-FFF2-40B4-BE49-F238E27FC236}">
                <a16:creationId xmlns:a16="http://schemas.microsoft.com/office/drawing/2014/main" id="{52FD797D-CCC5-A1CF-ACAA-D9F25B932EA6}"/>
              </a:ext>
            </a:extLst>
          </p:cNvPr>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60" name="Picture 59" descr="118-苏州大学-logo.png"/>
          <p:cNvPicPr>
            <a:picLocks noChangeAspect="1"/>
          </p:cNvPicPr>
          <p:nvPr/>
        </p:nvPicPr>
        <p:blipFill>
          <a:blip r:embed="rId7"/>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900" advTm="2000">
        <p14:warp dir="in"/>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edge">
                                      <p:cBhvr>
                                        <p:cTn id="7" dur="1000"/>
                                        <p:tgtEl>
                                          <p:spTgt spid="6"/>
                                        </p:tgtEl>
                                      </p:cBhvr>
                                    </p:animEffect>
                                  </p:childTnLst>
                                </p:cTn>
                              </p:par>
                            </p:childTnLst>
                          </p:cTn>
                        </p:par>
                        <p:par>
                          <p:cTn id="8" fill="hold">
                            <p:stCondLst>
                              <p:cond delay="1000"/>
                            </p:stCondLst>
                            <p:childTnLst>
                              <p:par>
                                <p:cTn id="9" presetID="18" presetClass="entr" presetSubtype="3"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strips(upRight)">
                                      <p:cBhvr>
                                        <p:cTn id="11" dur="500"/>
                                        <p:tgtEl>
                                          <p:spTgt spid="18"/>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left)">
                                      <p:cBhvr>
                                        <p:cTn id="14" dur="500"/>
                                        <p:tgtEl>
                                          <p:spTgt spid="7"/>
                                        </p:tgtEl>
                                      </p:cBhvr>
                                    </p:animEffect>
                                  </p:childTnLst>
                                </p:cTn>
                              </p:par>
                            </p:childTnLst>
                          </p:cTn>
                        </p:par>
                        <p:par>
                          <p:cTn id="15" fill="hold">
                            <p:stCondLst>
                              <p:cond delay="1500"/>
                            </p:stCondLst>
                            <p:childTnLst>
                              <p:par>
                                <p:cTn id="16" presetID="53" presetClass="entr" presetSubtype="16" fill="hold" grpId="0" nodeType="after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p:cTn id="18" dur="500" fill="hold"/>
                                        <p:tgtEl>
                                          <p:spTgt spid="11"/>
                                        </p:tgtEl>
                                        <p:attrNameLst>
                                          <p:attrName>ppt_w</p:attrName>
                                        </p:attrNameLst>
                                      </p:cBhvr>
                                      <p:tavLst>
                                        <p:tav tm="0">
                                          <p:val>
                                            <p:fltVal val="0"/>
                                          </p:val>
                                        </p:tav>
                                        <p:tav tm="100000">
                                          <p:val>
                                            <p:strVal val="#ppt_w"/>
                                          </p:val>
                                        </p:tav>
                                      </p:tavLst>
                                    </p:anim>
                                    <p:anim calcmode="lin" valueType="num">
                                      <p:cBhvr>
                                        <p:cTn id="19" dur="500" fill="hold"/>
                                        <p:tgtEl>
                                          <p:spTgt spid="11"/>
                                        </p:tgtEl>
                                        <p:attrNameLst>
                                          <p:attrName>ppt_h</p:attrName>
                                        </p:attrNameLst>
                                      </p:cBhvr>
                                      <p:tavLst>
                                        <p:tav tm="0">
                                          <p:val>
                                            <p:fltVal val="0"/>
                                          </p:val>
                                        </p:tav>
                                        <p:tav tm="100000">
                                          <p:val>
                                            <p:strVal val="#ppt_h"/>
                                          </p:val>
                                        </p:tav>
                                      </p:tavLst>
                                    </p:anim>
                                    <p:animEffect transition="in" filter="fade">
                                      <p:cBhvr>
                                        <p:cTn id="20" dur="500"/>
                                        <p:tgtEl>
                                          <p:spTgt spid="11"/>
                                        </p:tgtEl>
                                      </p:cBhvr>
                                    </p:animEffect>
                                  </p:childTnLst>
                                </p:cTn>
                              </p:par>
                            </p:childTnLst>
                          </p:cTn>
                        </p:par>
                        <p:par>
                          <p:cTn id="21" fill="hold">
                            <p:stCondLst>
                              <p:cond delay="2000"/>
                            </p:stCondLst>
                            <p:childTnLst>
                              <p:par>
                                <p:cTn id="22" presetID="18" presetClass="entr" presetSubtype="6" fill="hold" nodeType="after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strips(downRight)">
                                      <p:cBhvr>
                                        <p:cTn id="24" dur="500"/>
                                        <p:tgtEl>
                                          <p:spTgt spid="20"/>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left)">
                                      <p:cBhvr>
                                        <p:cTn id="27" dur="500"/>
                                        <p:tgtEl>
                                          <p:spTgt spid="8"/>
                                        </p:tgtEl>
                                      </p:cBhvr>
                                    </p:animEffect>
                                  </p:childTnLst>
                                </p:cTn>
                              </p:par>
                            </p:childTnLst>
                          </p:cTn>
                        </p:par>
                        <p:par>
                          <p:cTn id="28" fill="hold">
                            <p:stCondLst>
                              <p:cond delay="2500"/>
                            </p:stCondLst>
                            <p:childTnLst>
                              <p:par>
                                <p:cTn id="29" presetID="53" presetClass="entr" presetSubtype="16" fill="hold" grpId="0" nodeType="after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p:cTn id="31" dur="500" fill="hold"/>
                                        <p:tgtEl>
                                          <p:spTgt spid="13"/>
                                        </p:tgtEl>
                                        <p:attrNameLst>
                                          <p:attrName>ppt_w</p:attrName>
                                        </p:attrNameLst>
                                      </p:cBhvr>
                                      <p:tavLst>
                                        <p:tav tm="0">
                                          <p:val>
                                            <p:fltVal val="0"/>
                                          </p:val>
                                        </p:tav>
                                        <p:tav tm="100000">
                                          <p:val>
                                            <p:strVal val="#ppt_w"/>
                                          </p:val>
                                        </p:tav>
                                      </p:tavLst>
                                    </p:anim>
                                    <p:anim calcmode="lin" valueType="num">
                                      <p:cBhvr>
                                        <p:cTn id="32" dur="500" fill="hold"/>
                                        <p:tgtEl>
                                          <p:spTgt spid="13"/>
                                        </p:tgtEl>
                                        <p:attrNameLst>
                                          <p:attrName>ppt_h</p:attrName>
                                        </p:attrNameLst>
                                      </p:cBhvr>
                                      <p:tavLst>
                                        <p:tav tm="0">
                                          <p:val>
                                            <p:fltVal val="0"/>
                                          </p:val>
                                        </p:tav>
                                        <p:tav tm="100000">
                                          <p:val>
                                            <p:strVal val="#ppt_h"/>
                                          </p:val>
                                        </p:tav>
                                      </p:tavLst>
                                    </p:anim>
                                    <p:animEffect transition="in" filter="fade">
                                      <p:cBhvr>
                                        <p:cTn id="33" dur="500"/>
                                        <p:tgtEl>
                                          <p:spTgt spid="13"/>
                                        </p:tgtEl>
                                      </p:cBhvr>
                                    </p:animEffect>
                                  </p:childTnLst>
                                </p:cTn>
                              </p:par>
                            </p:childTnLst>
                          </p:cTn>
                        </p:par>
                        <p:par>
                          <p:cTn id="34" fill="hold">
                            <p:stCondLst>
                              <p:cond delay="3000"/>
                            </p:stCondLst>
                            <p:childTnLst>
                              <p:par>
                                <p:cTn id="35" presetID="18" presetClass="entr" presetSubtype="6" fill="hold" nodeType="after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strips(downRight)">
                                      <p:cBhvr>
                                        <p:cTn id="37" dur="500"/>
                                        <p:tgtEl>
                                          <p:spTgt spid="21"/>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wipe(left)">
                                      <p:cBhvr>
                                        <p:cTn id="40" dur="500"/>
                                        <p:tgtEl>
                                          <p:spTgt spid="9"/>
                                        </p:tgtEl>
                                      </p:cBhvr>
                                    </p:animEffect>
                                  </p:childTnLst>
                                </p:cTn>
                              </p:par>
                            </p:childTnLst>
                          </p:cTn>
                        </p:par>
                        <p:par>
                          <p:cTn id="41" fill="hold">
                            <p:stCondLst>
                              <p:cond delay="3500"/>
                            </p:stCondLst>
                            <p:childTnLst>
                              <p:par>
                                <p:cTn id="42" presetID="53" presetClass="entr" presetSubtype="16" fill="hold" grpId="0" nodeType="afterEffect">
                                  <p:stCondLst>
                                    <p:cond delay="0"/>
                                  </p:stCondLst>
                                  <p:childTnLst>
                                    <p:set>
                                      <p:cBhvr>
                                        <p:cTn id="43" dur="1" fill="hold">
                                          <p:stCondLst>
                                            <p:cond delay="0"/>
                                          </p:stCondLst>
                                        </p:cTn>
                                        <p:tgtEl>
                                          <p:spTgt spid="14"/>
                                        </p:tgtEl>
                                        <p:attrNameLst>
                                          <p:attrName>style.visibility</p:attrName>
                                        </p:attrNameLst>
                                      </p:cBhvr>
                                      <p:to>
                                        <p:strVal val="visible"/>
                                      </p:to>
                                    </p:set>
                                    <p:anim calcmode="lin" valueType="num">
                                      <p:cBhvr>
                                        <p:cTn id="44" dur="500" fill="hold"/>
                                        <p:tgtEl>
                                          <p:spTgt spid="14"/>
                                        </p:tgtEl>
                                        <p:attrNameLst>
                                          <p:attrName>ppt_w</p:attrName>
                                        </p:attrNameLst>
                                      </p:cBhvr>
                                      <p:tavLst>
                                        <p:tav tm="0">
                                          <p:val>
                                            <p:fltVal val="0"/>
                                          </p:val>
                                        </p:tav>
                                        <p:tav tm="100000">
                                          <p:val>
                                            <p:strVal val="#ppt_w"/>
                                          </p:val>
                                        </p:tav>
                                      </p:tavLst>
                                    </p:anim>
                                    <p:anim calcmode="lin" valueType="num">
                                      <p:cBhvr>
                                        <p:cTn id="45" dur="500" fill="hold"/>
                                        <p:tgtEl>
                                          <p:spTgt spid="14"/>
                                        </p:tgtEl>
                                        <p:attrNameLst>
                                          <p:attrName>ppt_h</p:attrName>
                                        </p:attrNameLst>
                                      </p:cBhvr>
                                      <p:tavLst>
                                        <p:tav tm="0">
                                          <p:val>
                                            <p:fltVal val="0"/>
                                          </p:val>
                                        </p:tav>
                                        <p:tav tm="100000">
                                          <p:val>
                                            <p:strVal val="#ppt_h"/>
                                          </p:val>
                                        </p:tav>
                                      </p:tavLst>
                                    </p:anim>
                                    <p:animEffect transition="in" filter="fade">
                                      <p:cBhvr>
                                        <p:cTn id="46" dur="500"/>
                                        <p:tgtEl>
                                          <p:spTgt spid="14"/>
                                        </p:tgtEl>
                                      </p:cBhvr>
                                    </p:animEffect>
                                  </p:childTnLst>
                                </p:cTn>
                              </p:par>
                            </p:childTnLst>
                          </p:cTn>
                        </p:par>
                        <p:par>
                          <p:cTn id="47" fill="hold">
                            <p:stCondLst>
                              <p:cond delay="4000"/>
                            </p:stCondLst>
                            <p:childTnLst>
                              <p:par>
                                <p:cTn id="48" presetID="18" presetClass="entr" presetSubtype="6" fill="hold" nodeType="after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strips(downRight)">
                                      <p:cBhvr>
                                        <p:cTn id="50" dur="500"/>
                                        <p:tgtEl>
                                          <p:spTgt spid="19"/>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10"/>
                                        </p:tgtEl>
                                        <p:attrNameLst>
                                          <p:attrName>style.visibility</p:attrName>
                                        </p:attrNameLst>
                                      </p:cBhvr>
                                      <p:to>
                                        <p:strVal val="visible"/>
                                      </p:to>
                                    </p:set>
                                    <p:animEffect transition="in" filter="wipe(left)">
                                      <p:cBhvr>
                                        <p:cTn id="53" dur="500"/>
                                        <p:tgtEl>
                                          <p:spTgt spid="10"/>
                                        </p:tgtEl>
                                      </p:cBhvr>
                                    </p:animEffect>
                                  </p:childTnLst>
                                </p:cTn>
                              </p:par>
                            </p:childTnLst>
                          </p:cTn>
                        </p:par>
                        <p:par>
                          <p:cTn id="54" fill="hold">
                            <p:stCondLst>
                              <p:cond delay="4500"/>
                            </p:stCondLst>
                            <p:childTnLst>
                              <p:par>
                                <p:cTn id="55" presetID="53" presetClass="entr" presetSubtype="16" fill="hold" grpId="0" nodeType="afterEffect">
                                  <p:stCondLst>
                                    <p:cond delay="0"/>
                                  </p:stCondLst>
                                  <p:childTnLst>
                                    <p:set>
                                      <p:cBhvr>
                                        <p:cTn id="56" dur="1" fill="hold">
                                          <p:stCondLst>
                                            <p:cond delay="0"/>
                                          </p:stCondLst>
                                        </p:cTn>
                                        <p:tgtEl>
                                          <p:spTgt spid="12"/>
                                        </p:tgtEl>
                                        <p:attrNameLst>
                                          <p:attrName>style.visibility</p:attrName>
                                        </p:attrNameLst>
                                      </p:cBhvr>
                                      <p:to>
                                        <p:strVal val="visible"/>
                                      </p:to>
                                    </p:set>
                                    <p:anim calcmode="lin" valueType="num">
                                      <p:cBhvr>
                                        <p:cTn id="57" dur="500" fill="hold"/>
                                        <p:tgtEl>
                                          <p:spTgt spid="12"/>
                                        </p:tgtEl>
                                        <p:attrNameLst>
                                          <p:attrName>ppt_w</p:attrName>
                                        </p:attrNameLst>
                                      </p:cBhvr>
                                      <p:tavLst>
                                        <p:tav tm="0">
                                          <p:val>
                                            <p:fltVal val="0"/>
                                          </p:val>
                                        </p:tav>
                                        <p:tav tm="100000">
                                          <p:val>
                                            <p:strVal val="#ppt_w"/>
                                          </p:val>
                                        </p:tav>
                                      </p:tavLst>
                                    </p:anim>
                                    <p:anim calcmode="lin" valueType="num">
                                      <p:cBhvr>
                                        <p:cTn id="58" dur="500" fill="hold"/>
                                        <p:tgtEl>
                                          <p:spTgt spid="12"/>
                                        </p:tgtEl>
                                        <p:attrNameLst>
                                          <p:attrName>ppt_h</p:attrName>
                                        </p:attrNameLst>
                                      </p:cBhvr>
                                      <p:tavLst>
                                        <p:tav tm="0">
                                          <p:val>
                                            <p:fltVal val="0"/>
                                          </p:val>
                                        </p:tav>
                                        <p:tav tm="100000">
                                          <p:val>
                                            <p:strVal val="#ppt_h"/>
                                          </p:val>
                                        </p:tav>
                                      </p:tavLst>
                                    </p:anim>
                                    <p:animEffect transition="in" filter="fade">
                                      <p:cBhvr>
                                        <p:cTn id="5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P spid="7" grpId="0"/>
      <p:bldP spid="8" grpId="0"/>
      <p:bldP spid="9" grpId="0"/>
      <p:bldP spid="10" grpId="0"/>
      <p:bldP spid="11" grpId="0"/>
      <p:bldP spid="12" grpId="0"/>
      <p:bldP spid="13" grpId="0"/>
      <p:bldP spid="1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Picture 43" descr="118-苏州大学-img4.jpg"/>
          <p:cNvPicPr>
            <a:picLocks noChangeAspect="1"/>
          </p:cNvPicPr>
          <p:nvPr/>
        </p:nvPicPr>
        <p:blipFill>
          <a:blip r:embed="rId6"/>
          <a:stretch>
            <a:fillRect/>
          </a:stretch>
        </p:blipFill>
        <p:spPr>
          <a:xfrm>
            <a:off x="0" y="-694321"/>
            <a:ext cx="12858750" cy="8036719"/>
          </a:xfrm>
          <a:prstGeom prst="rect">
            <a:avLst/>
          </a:prstGeom>
        </p:spPr>
      </p:pic>
      <p:sp>
        <p:nvSpPr>
          <p:cNvPr id="3" name="矩形 2"/>
          <p:cNvSpPr/>
          <p:nvPr/>
        </p:nvSpPr>
        <p:spPr>
          <a:xfrm>
            <a:off x="0" y="3378431"/>
            <a:ext cx="12858750" cy="2614158"/>
          </a:xfrm>
          <a:prstGeom prst="rect">
            <a:avLst/>
          </a:prstGeom>
          <a:solidFill>
            <a:srgbClr val="6B0811">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ndParaRPr>
          </a:p>
        </p:txBody>
      </p:sp>
      <p:sp>
        <p:nvSpPr>
          <p:cNvPr id="7" name="矩形 259"/>
          <p:cNvSpPr>
            <a:spLocks noChangeArrowheads="1"/>
          </p:cNvSpPr>
          <p:nvPr/>
        </p:nvSpPr>
        <p:spPr bwMode="auto">
          <a:xfrm>
            <a:off x="2438401" y="3936083"/>
            <a:ext cx="7981950" cy="923330"/>
          </a:xfrm>
          <a:prstGeom prst="rect">
            <a:avLst/>
          </a:prstGeom>
          <a:noFill/>
          <a:ln>
            <a:noFill/>
          </a:ln>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6000" dirty="0">
                <a:solidFill>
                  <a:schemeClr val="bg1"/>
                </a:solidFill>
                <a:latin typeface="印品黑体" panose="00000500000000000000" pitchFamily="2" charset="-122"/>
                <a:ea typeface="印品黑体" panose="00000500000000000000" pitchFamily="2" charset="-122"/>
                <a:cs typeface="Arial" panose="020B0604020202020204" pitchFamily="34" charset="0"/>
              </a:rPr>
              <a:t>感谢聆听，批评指导</a:t>
            </a:r>
            <a:endParaRPr lang="zh-CN" altLang="en-US" sz="6600" dirty="0">
              <a:solidFill>
                <a:schemeClr val="bg1"/>
              </a:solidFill>
              <a:latin typeface="印品黑体" panose="00000500000000000000" pitchFamily="2" charset="-122"/>
              <a:ea typeface="印品黑体" panose="00000500000000000000" pitchFamily="2" charset="-122"/>
              <a:cs typeface="Arial" panose="020B0604020202020204" pitchFamily="34" charset="0"/>
            </a:endParaRPr>
          </a:p>
        </p:txBody>
      </p:sp>
      <p:sp>
        <p:nvSpPr>
          <p:cNvPr id="8" name="矩形 259"/>
          <p:cNvSpPr>
            <a:spLocks noChangeArrowheads="1"/>
          </p:cNvSpPr>
          <p:nvPr/>
        </p:nvSpPr>
        <p:spPr bwMode="auto">
          <a:xfrm>
            <a:off x="2818247" y="4808684"/>
            <a:ext cx="7222256" cy="307777"/>
          </a:xfrm>
          <a:prstGeom prst="rect">
            <a:avLst/>
          </a:prstGeom>
          <a:noFill/>
          <a:ln>
            <a:noFill/>
          </a:ln>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2000" dirty="0">
                <a:solidFill>
                  <a:schemeClr val="bg1"/>
                </a:solidFill>
                <a:latin typeface="印品黑体" panose="00000500000000000000" pitchFamily="2" charset="-122"/>
                <a:ea typeface="印品黑体" panose="00000500000000000000" pitchFamily="2" charset="-122"/>
                <a:cs typeface="Arial" panose="020B0604020202020204" pitchFamily="34" charset="0"/>
              </a:rPr>
              <a:t>GRADUATION THESIS REPLY DESIGN PPT</a:t>
            </a:r>
            <a:endParaRPr lang="zh-CN" altLang="en-US" sz="2000" dirty="0">
              <a:solidFill>
                <a:schemeClr val="bg1"/>
              </a:solidFill>
              <a:latin typeface="印品黑体" panose="00000500000000000000" pitchFamily="2" charset="-122"/>
              <a:ea typeface="印品黑体" panose="00000500000000000000" pitchFamily="2" charset="-122"/>
              <a:cs typeface="Arial" panose="020B0604020202020204" pitchFamily="34" charset="0"/>
            </a:endParaRPr>
          </a:p>
        </p:txBody>
      </p:sp>
      <p:sp>
        <p:nvSpPr>
          <p:cNvPr id="6" name="矩形 259"/>
          <p:cNvSpPr>
            <a:spLocks noChangeArrowheads="1"/>
          </p:cNvSpPr>
          <p:nvPr/>
        </p:nvSpPr>
        <p:spPr bwMode="auto">
          <a:xfrm>
            <a:off x="2684236" y="5385165"/>
            <a:ext cx="7490278" cy="369332"/>
          </a:xfrm>
          <a:prstGeom prst="rect">
            <a:avLst/>
          </a:prstGeom>
          <a:noFill/>
          <a:ln>
            <a:noFill/>
          </a:ln>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just">
              <a:buNone/>
            </a:pPr>
            <a:r>
              <a:rPr lang="en-US" altLang="zh-CN" sz="800" dirty="0">
                <a:solidFill>
                  <a:schemeClr val="bg1"/>
                </a:solidFill>
                <a:latin typeface="印品黑体" panose="00000500000000000000" pitchFamily="2" charset="-122"/>
                <a:ea typeface="印品黑体" panose="00000500000000000000" pitchFamily="2" charset="-122"/>
                <a:cs typeface="Arial" panose="020B0604020202020204" pitchFamily="34" charset="0"/>
              </a:rPr>
              <a:t>Please replace the text, modify the text, you can also copy your content directly to this. Please replace the text, modify the text, you can also copy your content directly to this. Please replace the text, modify the text, you can also copy your content directly to this. Please replace the text, modify the text, you can also copy your content directly to this.</a:t>
            </a:r>
            <a:endParaRPr lang="zh-CN" altLang="en-US" sz="800" dirty="0">
              <a:solidFill>
                <a:schemeClr val="bg1"/>
              </a:solidFill>
              <a:latin typeface="印品黑体" panose="00000500000000000000" pitchFamily="2" charset="-122"/>
              <a:ea typeface="印品黑体" panose="00000500000000000000" pitchFamily="2" charset="-122"/>
              <a:cs typeface="Arial" panose="020B0604020202020204" pitchFamily="34" charset="0"/>
            </a:endParaRPr>
          </a:p>
        </p:txBody>
      </p:sp>
      <p:grpSp>
        <p:nvGrpSpPr>
          <p:cNvPr id="14" name="组合 13">
            <a:extLst>
              <a:ext uri="{FF2B5EF4-FFF2-40B4-BE49-F238E27FC236}">
                <a16:creationId xmlns:a16="http://schemas.microsoft.com/office/drawing/2014/main" id="{FADAFD73-93FA-C635-B5CB-F145CF00F41D}"/>
              </a:ext>
            </a:extLst>
          </p:cNvPr>
          <p:cNvGrpSpPr/>
          <p:nvPr/>
        </p:nvGrpSpPr>
        <p:grpSpPr>
          <a:xfrm>
            <a:off x="0" y="2587625"/>
            <a:ext cx="12858750" cy="1193304"/>
            <a:chOff x="0" y="2587625"/>
            <a:chExt cx="12858750" cy="1193304"/>
          </a:xfrm>
        </p:grpSpPr>
        <p:sp>
          <p:nvSpPr>
            <p:cNvPr id="15" name="矩形 14">
              <a:extLst>
                <a:ext uri="{FF2B5EF4-FFF2-40B4-BE49-F238E27FC236}">
                  <a16:creationId xmlns:a16="http://schemas.microsoft.com/office/drawing/2014/main" id="{E3359767-27F9-FB8B-C569-008C4430E26B}"/>
                </a:ext>
              </a:extLst>
            </p:cNvPr>
            <p:cNvSpPr/>
            <p:nvPr/>
          </p:nvSpPr>
          <p:spPr>
            <a:xfrm>
              <a:off x="0" y="3323879"/>
              <a:ext cx="12858750" cy="545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49185C66-F96F-ED12-9CC1-D2637BCC115C}"/>
                </a:ext>
              </a:extLst>
            </p:cNvPr>
            <p:cNvSpPr/>
            <p:nvPr/>
          </p:nvSpPr>
          <p:spPr>
            <a:xfrm>
              <a:off x="5832723" y="2587625"/>
              <a:ext cx="1193304" cy="11933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5" name="Picture 44" descr="118-苏州大学-logo.png"/>
            <p:cNvPicPr>
              <a:picLocks noChangeAspect="1"/>
            </p:cNvPicPr>
            <p:nvPr/>
          </p:nvPicPr>
          <p:blipFill>
            <a:blip r:embed="rId7"/>
            <a:stretch>
              <a:fillRect/>
            </a:stretch>
          </p:blipFill>
          <p:spPr>
            <a:xfrm>
              <a:off x="5851756" y="2606658"/>
              <a:ext cx="1155238" cy="1155238"/>
            </a:xfrm>
            <a:prstGeom prst="rect">
              <a:avLst/>
            </a:prstGeom>
          </p:spPr>
        </p:pic>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crush"/>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7"/>
                                        </p:tgtEl>
                                        <p:attrNameLst>
                                          <p:attrName>ppt_y</p:attrName>
                                        </p:attrNameLst>
                                      </p:cBhvr>
                                      <p:tavLst>
                                        <p:tav tm="0">
                                          <p:val>
                                            <p:strVal val="#ppt_y"/>
                                          </p:val>
                                        </p:tav>
                                        <p:tav tm="100000">
                                          <p:val>
                                            <p:strVal val="#ppt_y"/>
                                          </p:val>
                                        </p:tav>
                                      </p:tavLst>
                                    </p:anim>
                                    <p:anim calcmode="lin" valueType="num">
                                      <p:cBhvr>
                                        <p:cTn id="13"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7"/>
                                        </p:tgtEl>
                                      </p:cBhvr>
                                    </p:animEffect>
                                  </p:childTnLst>
                                </p:cTn>
                              </p:par>
                            </p:childTnLst>
                          </p:cTn>
                        </p:par>
                        <p:par>
                          <p:cTn id="16" fill="hold">
                            <p:stCondLst>
                              <p:cond delay="1399"/>
                            </p:stCondLst>
                            <p:childTnLst>
                              <p:par>
                                <p:cTn id="17" presetID="26" presetClass="emph" presetSubtype="0" fill="hold" grpId="1" nodeType="afterEffect">
                                  <p:stCondLst>
                                    <p:cond delay="0"/>
                                  </p:stCondLst>
                                  <p:iterate type="lt">
                                    <p:tmPct val="0"/>
                                  </p:iterate>
                                  <p:childTnLst>
                                    <p:animEffect transition="out" filter="fade">
                                      <p:cBhvr>
                                        <p:cTn id="18" dur="500" tmFilter="0, 0; .2, .5; .8, .5; 1, 0"/>
                                        <p:tgtEl>
                                          <p:spTgt spid="7"/>
                                        </p:tgtEl>
                                      </p:cBhvr>
                                    </p:animEffect>
                                    <p:animScale>
                                      <p:cBhvr>
                                        <p:cTn id="19" dur="250" autoRev="1" fill="hold"/>
                                        <p:tgtEl>
                                          <p:spTgt spid="7"/>
                                        </p:tgtEl>
                                      </p:cBhvr>
                                      <p:by x="105000" y="105000"/>
                                    </p:animScale>
                                  </p:childTnLst>
                                </p:cTn>
                              </p:par>
                            </p:childTnLst>
                          </p:cTn>
                        </p:par>
                        <p:par>
                          <p:cTn id="20" fill="hold">
                            <p:stCondLst>
                              <p:cond delay="1899"/>
                            </p:stCondLst>
                            <p:childTnLst>
                              <p:par>
                                <p:cTn id="21" presetID="41" presetClass="entr" presetSubtype="0" fill="hold" grpId="0" nodeType="afterEffect">
                                  <p:stCondLst>
                                    <p:cond delay="0"/>
                                  </p:stCondLst>
                                  <p:iterate type="lt">
                                    <p:tmPct val="10000"/>
                                  </p:iterate>
                                  <p:childTnLst>
                                    <p:set>
                                      <p:cBhvr>
                                        <p:cTn id="22" dur="1" fill="hold">
                                          <p:stCondLst>
                                            <p:cond delay="0"/>
                                          </p:stCondLst>
                                        </p:cTn>
                                        <p:tgtEl>
                                          <p:spTgt spid="8"/>
                                        </p:tgtEl>
                                        <p:attrNameLst>
                                          <p:attrName>style.visibility</p:attrName>
                                        </p:attrNameLst>
                                      </p:cBhvr>
                                      <p:to>
                                        <p:strVal val="visible"/>
                                      </p:to>
                                    </p:set>
                                    <p:anim calcmode="lin" valueType="num">
                                      <p:cBhvr>
                                        <p:cTn id="23"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24" dur="500" fill="hold"/>
                                        <p:tgtEl>
                                          <p:spTgt spid="8"/>
                                        </p:tgtEl>
                                        <p:attrNameLst>
                                          <p:attrName>ppt_y</p:attrName>
                                        </p:attrNameLst>
                                      </p:cBhvr>
                                      <p:tavLst>
                                        <p:tav tm="0">
                                          <p:val>
                                            <p:strVal val="#ppt_y"/>
                                          </p:val>
                                        </p:tav>
                                        <p:tav tm="100000">
                                          <p:val>
                                            <p:strVal val="#ppt_y"/>
                                          </p:val>
                                        </p:tav>
                                      </p:tavLst>
                                    </p:anim>
                                    <p:anim calcmode="lin" valueType="num">
                                      <p:cBhvr>
                                        <p:cTn id="25"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26"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27" dur="500" tmFilter="0,0; .5, 1; 1, 1"/>
                                        <p:tgtEl>
                                          <p:spTgt spid="8"/>
                                        </p:tgtEl>
                                      </p:cBhvr>
                                    </p:animEffect>
                                  </p:childTnLst>
                                </p:cTn>
                              </p:par>
                            </p:childTnLst>
                          </p:cTn>
                        </p:par>
                        <p:par>
                          <p:cTn id="28" fill="hold">
                            <p:stCondLst>
                              <p:cond delay="4050"/>
                            </p:stCondLst>
                            <p:childTnLst>
                              <p:par>
                                <p:cTn id="29" presetID="26" presetClass="emph" presetSubtype="0" fill="hold" grpId="1" nodeType="afterEffect">
                                  <p:stCondLst>
                                    <p:cond delay="0"/>
                                  </p:stCondLst>
                                  <p:iterate type="lt">
                                    <p:tmPct val="0"/>
                                  </p:iterate>
                                  <p:childTnLst>
                                    <p:animEffect transition="out" filter="fade">
                                      <p:cBhvr>
                                        <p:cTn id="30" dur="500" tmFilter="0, 0; .2, .5; .8, .5; 1, 0"/>
                                        <p:tgtEl>
                                          <p:spTgt spid="8"/>
                                        </p:tgtEl>
                                      </p:cBhvr>
                                    </p:animEffect>
                                    <p:animScale>
                                      <p:cBhvr>
                                        <p:cTn id="31" dur="250" autoRev="1" fill="hold"/>
                                        <p:tgtEl>
                                          <p:spTgt spid="8"/>
                                        </p:tgtEl>
                                      </p:cBhvr>
                                      <p:by x="105000" y="105000"/>
                                    </p:animScale>
                                  </p:childTnLst>
                                </p:cTn>
                              </p:par>
                            </p:childTnLst>
                          </p:cTn>
                        </p:par>
                        <p:par>
                          <p:cTn id="32" fill="hold">
                            <p:stCondLst>
                              <p:cond delay="4550"/>
                            </p:stCondLst>
                            <p:childTnLst>
                              <p:par>
                                <p:cTn id="33" presetID="41" presetClass="entr" presetSubtype="0" fill="hold" grpId="0" nodeType="afterEffect">
                                  <p:stCondLst>
                                    <p:cond delay="0"/>
                                  </p:stCondLst>
                                  <p:iterate type="lt">
                                    <p:tmPct val="10000"/>
                                  </p:iterate>
                                  <p:childTnLst>
                                    <p:set>
                                      <p:cBhvr>
                                        <p:cTn id="34" dur="1" fill="hold">
                                          <p:stCondLst>
                                            <p:cond delay="0"/>
                                          </p:stCondLst>
                                        </p:cTn>
                                        <p:tgtEl>
                                          <p:spTgt spid="6"/>
                                        </p:tgtEl>
                                        <p:attrNameLst>
                                          <p:attrName>style.visibility</p:attrName>
                                        </p:attrNameLst>
                                      </p:cBhvr>
                                      <p:to>
                                        <p:strVal val="visible"/>
                                      </p:to>
                                    </p:set>
                                    <p:anim calcmode="lin" valueType="num">
                                      <p:cBhvr>
                                        <p:cTn id="35"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36" dur="500" fill="hold"/>
                                        <p:tgtEl>
                                          <p:spTgt spid="6"/>
                                        </p:tgtEl>
                                        <p:attrNameLst>
                                          <p:attrName>ppt_y</p:attrName>
                                        </p:attrNameLst>
                                      </p:cBhvr>
                                      <p:tavLst>
                                        <p:tav tm="0">
                                          <p:val>
                                            <p:strVal val="#ppt_y"/>
                                          </p:val>
                                        </p:tav>
                                        <p:tav tm="100000">
                                          <p:val>
                                            <p:strVal val="#ppt_y"/>
                                          </p:val>
                                        </p:tav>
                                      </p:tavLst>
                                    </p:anim>
                                    <p:anim calcmode="lin" valueType="num">
                                      <p:cBhvr>
                                        <p:cTn id="37"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38"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39" dur="500" tmFilter="0,0; .5, 1; 1, 1"/>
                                        <p:tgtEl>
                                          <p:spTgt spid="6"/>
                                        </p:tgtEl>
                                      </p:cBhvr>
                                    </p:animEffect>
                                  </p:childTnLst>
                                </p:cTn>
                              </p:par>
                            </p:childTnLst>
                          </p:cTn>
                        </p:par>
                        <p:par>
                          <p:cTn id="40" fill="hold">
                            <p:stCondLst>
                              <p:cond delay="23149"/>
                            </p:stCondLst>
                            <p:childTnLst>
                              <p:par>
                                <p:cTn id="41" presetID="26" presetClass="emph" presetSubtype="0" fill="hold" grpId="1" nodeType="afterEffect">
                                  <p:stCondLst>
                                    <p:cond delay="0"/>
                                  </p:stCondLst>
                                  <p:iterate type="lt">
                                    <p:tmPct val="0"/>
                                  </p:iterate>
                                  <p:childTnLst>
                                    <p:animEffect transition="out" filter="fade">
                                      <p:cBhvr>
                                        <p:cTn id="42" dur="500" tmFilter="0, 0; .2, .5; .8, .5; 1, 0"/>
                                        <p:tgtEl>
                                          <p:spTgt spid="6"/>
                                        </p:tgtEl>
                                      </p:cBhvr>
                                    </p:animEffect>
                                    <p:animScale>
                                      <p:cBhvr>
                                        <p:cTn id="43" dur="250" autoRev="1" fill="hold"/>
                                        <p:tgtEl>
                                          <p:spTgt spid="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7" grpId="1"/>
      <p:bldP spid="8" grpId="0"/>
      <p:bldP spid="8" grpId="1"/>
      <p:bldP spid="6" grpId="0"/>
      <p:bldP spid="6"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4" name="Picture 2053" descr="118-苏州大学-img1.jpg"/>
          <p:cNvPicPr>
            <a:picLocks noChangeAspect="1"/>
          </p:cNvPicPr>
          <p:nvPr/>
        </p:nvPicPr>
        <p:blipFill>
          <a:blip r:embed="rId12"/>
          <a:stretch>
            <a:fillRect/>
          </a:stretch>
        </p:blipFill>
        <p:spPr>
          <a:xfrm>
            <a:off x="0" y="-694321"/>
            <a:ext cx="12858750" cy="8036719"/>
          </a:xfrm>
          <a:prstGeom prst="rect">
            <a:avLst/>
          </a:prstGeom>
        </p:spPr>
      </p:pic>
      <p:sp>
        <p:nvSpPr>
          <p:cNvPr id="10" name="矩形 9">
            <a:extLst>
              <a:ext uri="{FF2B5EF4-FFF2-40B4-BE49-F238E27FC236}">
                <a16:creationId xmlns:a16="http://schemas.microsoft.com/office/drawing/2014/main" id="{F078B970-9F30-E6FC-338E-86E67DCB65A7}"/>
              </a:ext>
            </a:extLst>
          </p:cNvPr>
          <p:cNvSpPr/>
          <p:nvPr/>
        </p:nvSpPr>
        <p:spPr>
          <a:xfrm>
            <a:off x="0" y="3378431"/>
            <a:ext cx="12858750" cy="2614158"/>
          </a:xfrm>
          <a:prstGeom prst="rect">
            <a:avLst/>
          </a:prstGeom>
          <a:solidFill>
            <a:srgbClr val="6B0811">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ndParaRPr>
          </a:p>
        </p:txBody>
      </p:sp>
      <p:sp>
        <p:nvSpPr>
          <p:cNvPr id="12" name="文本框 11"/>
          <p:cNvSpPr txBox="1"/>
          <p:nvPr>
            <p:custDataLst>
              <p:tags r:id="rId3"/>
            </p:custDataLst>
          </p:nvPr>
        </p:nvSpPr>
        <p:spPr>
          <a:xfrm>
            <a:off x="3482496" y="4429468"/>
            <a:ext cx="1005083" cy="648960"/>
          </a:xfrm>
          <a:prstGeom prst="rect">
            <a:avLst/>
          </a:prstGeom>
          <a:noFill/>
        </p:spPr>
        <p:txBody>
          <a:bodyPr wrap="none" lIns="0" tIns="0" rIns="0" bIns="0">
            <a:spAutoFit/>
          </a:bodyPr>
          <a:lstStyle/>
          <a:p>
            <a:pPr>
              <a:defRPr/>
            </a:pPr>
            <a:r>
              <a:rPr lang="en-US" altLang="zh-CN" sz="337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P</a:t>
            </a:r>
            <a:r>
              <a:rPr lang="en-US" altLang="zh-CN" sz="421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art</a:t>
            </a:r>
            <a:endParaRPr lang="zh-CN" altLang="en-US" sz="12125" dirty="0">
              <a:solidFill>
                <a:srgbClr val="FFFFFF"/>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13" name="矩形 12"/>
          <p:cNvSpPr/>
          <p:nvPr>
            <p:custDataLst>
              <p:tags r:id="rId4"/>
            </p:custDataLst>
          </p:nvPr>
        </p:nvSpPr>
        <p:spPr>
          <a:xfrm>
            <a:off x="6225131" y="3976365"/>
            <a:ext cx="6633266" cy="1205376"/>
          </a:xfrm>
          <a:prstGeom prst="rect">
            <a:avLst/>
          </a:prstGeom>
          <a:solidFill>
            <a:srgbClr val="55060E"/>
          </a:solidFill>
          <a:ln w="12700" cap="flat" cmpd="sng" algn="ctr">
            <a:noFill/>
            <a:prstDash val="solid"/>
            <a:miter lim="800000"/>
          </a:ln>
          <a:effectLst/>
        </p:spPr>
        <p:txBody>
          <a:bodyPr lIns="341681" rIns="949115" anchor="ctr"/>
          <a:lstStyle/>
          <a:p>
            <a:pPr>
              <a:lnSpc>
                <a:spcPct val="130000"/>
              </a:lnSpc>
              <a:defRPr/>
            </a:pPr>
            <a:endParaRPr lang="zh-CN" altLang="en-US" sz="1475" kern="0" dirty="0">
              <a:solidFill>
                <a:prstClr val="black">
                  <a:lumMod val="50000"/>
                  <a:lumOff val="50000"/>
                </a:prstClr>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2053" name="文本框 14"/>
          <p:cNvSpPr txBox="1">
            <a:spLocks noChangeArrowheads="1"/>
          </p:cNvSpPr>
          <p:nvPr>
            <p:custDataLst>
              <p:tags r:id="rId5"/>
            </p:custDataLst>
          </p:nvPr>
        </p:nvSpPr>
        <p:spPr bwMode="auto">
          <a:xfrm>
            <a:off x="4574077" y="3781578"/>
            <a:ext cx="1522853" cy="1558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12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01</a:t>
            </a:r>
            <a:endParaRPr lang="zh-CN" altLang="en-US" sz="10125" dirty="0">
              <a:solidFill>
                <a:srgbClr val="FFFFFF"/>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6" name="标题 5"/>
          <p:cNvSpPr txBox="1"/>
          <p:nvPr>
            <p:custDataLst>
              <p:tags r:id="rId6"/>
            </p:custDataLst>
          </p:nvPr>
        </p:nvSpPr>
        <p:spPr>
          <a:xfrm>
            <a:off x="6631398" y="4209517"/>
            <a:ext cx="4257961" cy="553870"/>
          </a:xfrm>
          <a:prstGeom prst="rect">
            <a:avLst/>
          </a:prstGeom>
          <a:noFill/>
        </p:spPr>
        <p:txBody>
          <a:bodyPr wrap="square" lIns="0" tIns="0" rIns="0" bIns="0" anchor="t" anchorCtr="0">
            <a:spAutoFit/>
          </a:bodyPr>
          <a:lstStyle>
            <a:lvl1pPr algn="ctr">
              <a:lnSpc>
                <a:spcPct val="90000"/>
              </a:lnSpc>
              <a:spcBef>
                <a:spcPct val="0"/>
              </a:spcBef>
              <a:buNone/>
              <a:defRPr sz="4000">
                <a:latin typeface="+mj-lt"/>
                <a:ea typeface="+mj-ea"/>
                <a:cs typeface="+mj-cs"/>
              </a:defRPr>
            </a:lvl1pPr>
          </a:lstStyle>
          <a:p>
            <a:pPr algn="l">
              <a:defRPr/>
            </a:pPr>
            <a:r>
              <a:rPr lang="zh-CN" altLang="en-US" sz="4000" kern="0" dirty="0">
                <a:solidFill>
                  <a:schemeClr val="bg1"/>
                </a:solidFill>
                <a:latin typeface="印品黑体" panose="00000500000000000000" pitchFamily="2" charset="-122"/>
                <a:ea typeface="印品黑体" panose="00000500000000000000" pitchFamily="2" charset="-122"/>
                <a:sym typeface="Arial" panose="020B0604020202020204" pitchFamily="34" charset="0"/>
              </a:rPr>
              <a:t>请替换文字内容</a:t>
            </a:r>
          </a:p>
        </p:txBody>
      </p:sp>
      <p:sp>
        <p:nvSpPr>
          <p:cNvPr id="7" name="文本占位符 6"/>
          <p:cNvSpPr txBox="1"/>
          <p:nvPr>
            <p:custDataLst>
              <p:tags r:id="rId7"/>
            </p:custDataLst>
          </p:nvPr>
        </p:nvSpPr>
        <p:spPr>
          <a:xfrm>
            <a:off x="6631398" y="4786691"/>
            <a:ext cx="4257961" cy="221599"/>
          </a:xfrm>
          <a:prstGeom prst="rect">
            <a:avLst/>
          </a:prstGeom>
          <a:noFill/>
        </p:spPr>
        <p:txBody>
          <a:bodyPr wrap="square" lIns="0" tIns="0" rIns="0" bIns="0" anchor="t" anchorCtr="0">
            <a:spAutoFit/>
          </a:bodyPr>
          <a:lstStyle>
            <a:lvl1pPr indent="0" algn="ctr">
              <a:lnSpc>
                <a:spcPct val="90000"/>
              </a:lnSpc>
              <a:spcBef>
                <a:spcPts val="1000"/>
              </a:spcBef>
              <a:buFont typeface="Arial" panose="020B0604020202020204" pitchFamily="34" charset="0"/>
              <a:buNone/>
              <a:defRPr sz="1600" baseline="0">
                <a:solidFill>
                  <a:schemeClr val="bg1">
                    <a:lumMod val="50000"/>
                  </a:schemeClr>
                </a:solidFill>
              </a:defRPr>
            </a:lvl1pPr>
            <a:lvl2pPr indent="0">
              <a:lnSpc>
                <a:spcPct val="90000"/>
              </a:lnSpc>
              <a:spcBef>
                <a:spcPts val="500"/>
              </a:spcBef>
              <a:buFont typeface="Arial" panose="020B0604020202020204" pitchFamily="34" charset="0"/>
              <a:buNone/>
              <a:defRPr sz="2000">
                <a:solidFill>
                  <a:schemeClr val="tx1">
                    <a:tint val="75000"/>
                  </a:schemeClr>
                </a:solidFill>
              </a:defRPr>
            </a:lvl2pPr>
            <a:lvl3pPr indent="0">
              <a:lnSpc>
                <a:spcPct val="90000"/>
              </a:lnSpc>
              <a:spcBef>
                <a:spcPts val="500"/>
              </a:spcBef>
              <a:buFont typeface="Arial" panose="020B0604020202020204" pitchFamily="34" charset="0"/>
              <a:buNone/>
              <a:defRPr>
                <a:solidFill>
                  <a:schemeClr val="tx1">
                    <a:tint val="75000"/>
                  </a:schemeClr>
                </a:solidFill>
              </a:defRPr>
            </a:lvl3pPr>
            <a:lvl4pPr indent="0">
              <a:lnSpc>
                <a:spcPct val="90000"/>
              </a:lnSpc>
              <a:spcBef>
                <a:spcPts val="500"/>
              </a:spcBef>
              <a:buFont typeface="Arial" panose="020B0604020202020204" pitchFamily="34" charset="0"/>
              <a:buNone/>
              <a:defRPr sz="1600">
                <a:solidFill>
                  <a:schemeClr val="tx1">
                    <a:tint val="75000"/>
                  </a:schemeClr>
                </a:solidFill>
              </a:defRPr>
            </a:lvl4pPr>
            <a:lvl5pPr indent="0">
              <a:lnSpc>
                <a:spcPct val="90000"/>
              </a:lnSpc>
              <a:spcBef>
                <a:spcPts val="500"/>
              </a:spcBef>
              <a:buFont typeface="Arial" panose="020B0604020202020204" pitchFamily="34" charset="0"/>
              <a:buNone/>
              <a:defRPr sz="1600">
                <a:solidFill>
                  <a:schemeClr val="tx1">
                    <a:tint val="75000"/>
                  </a:schemeClr>
                </a:solidFill>
              </a:defRPr>
            </a:lvl5pPr>
            <a:lvl6pPr indent="0">
              <a:lnSpc>
                <a:spcPct val="90000"/>
              </a:lnSpc>
              <a:spcBef>
                <a:spcPts val="500"/>
              </a:spcBef>
              <a:buFont typeface="Arial" panose="020B0604020202020204" pitchFamily="34" charset="0"/>
              <a:buNone/>
              <a:defRPr sz="1600">
                <a:solidFill>
                  <a:schemeClr val="tx1">
                    <a:tint val="75000"/>
                  </a:schemeClr>
                </a:solidFill>
              </a:defRPr>
            </a:lvl6pPr>
            <a:lvl7pPr indent="0">
              <a:lnSpc>
                <a:spcPct val="90000"/>
              </a:lnSpc>
              <a:spcBef>
                <a:spcPts val="500"/>
              </a:spcBef>
              <a:buFont typeface="Arial" panose="020B0604020202020204" pitchFamily="34" charset="0"/>
              <a:buNone/>
              <a:defRPr sz="1600">
                <a:solidFill>
                  <a:schemeClr val="tx1">
                    <a:tint val="75000"/>
                  </a:schemeClr>
                </a:solidFill>
              </a:defRPr>
            </a:lvl7pPr>
            <a:lvl8pPr indent="0">
              <a:lnSpc>
                <a:spcPct val="90000"/>
              </a:lnSpc>
              <a:spcBef>
                <a:spcPts val="500"/>
              </a:spcBef>
              <a:buFont typeface="Arial" panose="020B0604020202020204" pitchFamily="34" charset="0"/>
              <a:buNone/>
              <a:defRPr sz="1600">
                <a:solidFill>
                  <a:schemeClr val="tx1">
                    <a:tint val="75000"/>
                  </a:schemeClr>
                </a:solidFill>
              </a:defRPr>
            </a:lvl8pPr>
            <a:lvl9pPr indent="0">
              <a:lnSpc>
                <a:spcPct val="90000"/>
              </a:lnSpc>
              <a:spcBef>
                <a:spcPts val="500"/>
              </a:spcBef>
              <a:buFont typeface="Arial" panose="020B0604020202020204" pitchFamily="34" charset="0"/>
              <a:buNone/>
              <a:defRPr sz="1600">
                <a:solidFill>
                  <a:schemeClr val="tx1">
                    <a:tint val="75000"/>
                  </a:schemeClr>
                </a:solidFill>
              </a:defRPr>
            </a:lvl9pPr>
          </a:lstStyle>
          <a:p>
            <a:pPr algn="l">
              <a:defRPr/>
            </a:pPr>
            <a:r>
              <a:rPr lang="en-US" altLang="zh-CN" kern="0" dirty="0">
                <a:solidFill>
                  <a:schemeClr val="bg1"/>
                </a:solidFill>
                <a:latin typeface="印品黑体" panose="00000500000000000000" pitchFamily="2" charset="-122"/>
                <a:ea typeface="印品黑体" panose="00000500000000000000" pitchFamily="2" charset="-122"/>
                <a:sym typeface="Arial" panose="020B0604020202020204" pitchFamily="34" charset="0"/>
              </a:rPr>
              <a:t>CLICK TO ADD CAPTION TEXT</a:t>
            </a:r>
          </a:p>
        </p:txBody>
      </p:sp>
      <p:grpSp>
        <p:nvGrpSpPr>
          <p:cNvPr id="18" name="组合 17">
            <a:extLst>
              <a:ext uri="{FF2B5EF4-FFF2-40B4-BE49-F238E27FC236}">
                <a16:creationId xmlns:a16="http://schemas.microsoft.com/office/drawing/2014/main" id="{1A9652DE-877F-1E90-CBDB-6A8491ADDC7E}"/>
              </a:ext>
            </a:extLst>
          </p:cNvPr>
          <p:cNvGrpSpPr/>
          <p:nvPr/>
        </p:nvGrpSpPr>
        <p:grpSpPr>
          <a:xfrm>
            <a:off x="0" y="2587625"/>
            <a:ext cx="12858750" cy="1193304"/>
            <a:chOff x="0" y="2587625"/>
            <a:chExt cx="12858750" cy="1193304"/>
          </a:xfrm>
        </p:grpSpPr>
        <p:sp>
          <p:nvSpPr>
            <p:cNvPr id="19" name="矩形 18">
              <a:extLst>
                <a:ext uri="{FF2B5EF4-FFF2-40B4-BE49-F238E27FC236}">
                  <a16:creationId xmlns:a16="http://schemas.microsoft.com/office/drawing/2014/main" id="{B9A9952C-9323-B5DA-4FA3-53D4D83E7F0F}"/>
                </a:ext>
              </a:extLst>
            </p:cNvPr>
            <p:cNvSpPr/>
            <p:nvPr/>
          </p:nvSpPr>
          <p:spPr>
            <a:xfrm>
              <a:off x="0" y="3323879"/>
              <a:ext cx="12858750" cy="545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AFBFD6BA-0911-2513-08E4-E91A44D61074}"/>
                </a:ext>
              </a:extLst>
            </p:cNvPr>
            <p:cNvSpPr/>
            <p:nvPr/>
          </p:nvSpPr>
          <p:spPr>
            <a:xfrm>
              <a:off x="5832723" y="2587625"/>
              <a:ext cx="1193304" cy="11933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055" name="Picture 2054" descr="118-苏州大学-logo.png"/>
            <p:cNvPicPr>
              <a:picLocks noChangeAspect="1"/>
            </p:cNvPicPr>
            <p:nvPr/>
          </p:nvPicPr>
          <p:blipFill>
            <a:blip r:embed="rId13"/>
            <a:stretch>
              <a:fillRect/>
            </a:stretch>
          </p:blipFill>
          <p:spPr>
            <a:xfrm>
              <a:off x="5851756" y="2606658"/>
              <a:ext cx="1155238" cy="1155238"/>
            </a:xfrm>
            <a:prstGeom prst="rect">
              <a:avLst/>
            </a:prstGeom>
          </p:spPr>
        </p:pic>
      </p:grpSp>
    </p:spTree>
    <p:custDataLst>
      <p:tags r:id="rId2"/>
    </p:custDataLst>
  </p:cSld>
  <p:clrMapOvr>
    <a:masterClrMapping/>
  </p:clrMapOvr>
  <p:transition spd="slow" advTm="0">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 by="(-#ppt_w*2)" calcmode="lin" valueType="num">
                                      <p:cBhvr rctx="PPT">
                                        <p:cTn id="7" dur="500" autoRev="1" fill="hold">
                                          <p:stCondLst>
                                            <p:cond delay="0"/>
                                          </p:stCondLst>
                                        </p:cTn>
                                        <p:tgtEl>
                                          <p:spTgt spid="12"/>
                                        </p:tgtEl>
                                        <p:attrNameLst>
                                          <p:attrName>ppt_w</p:attrName>
                                        </p:attrNameLst>
                                      </p:cBhvr>
                                    </p:anim>
                                    <p:anim by="(#ppt_w*0.50)" calcmode="lin" valueType="num">
                                      <p:cBhvr>
                                        <p:cTn id="8" dur="500" decel="50000" autoRev="1" fill="hold">
                                          <p:stCondLst>
                                            <p:cond delay="0"/>
                                          </p:stCondLst>
                                        </p:cTn>
                                        <p:tgtEl>
                                          <p:spTgt spid="12"/>
                                        </p:tgtEl>
                                        <p:attrNameLst>
                                          <p:attrName>ppt_x</p:attrName>
                                        </p:attrNameLst>
                                      </p:cBhvr>
                                    </p:anim>
                                    <p:anim from="(-#ppt_h/2)" to="(#ppt_y)" calcmode="lin" valueType="num">
                                      <p:cBhvr>
                                        <p:cTn id="9" dur="1000" fill="hold">
                                          <p:stCondLst>
                                            <p:cond delay="0"/>
                                          </p:stCondLst>
                                        </p:cTn>
                                        <p:tgtEl>
                                          <p:spTgt spid="12"/>
                                        </p:tgtEl>
                                        <p:attrNameLst>
                                          <p:attrName>ppt_y</p:attrName>
                                        </p:attrNameLst>
                                      </p:cBhvr>
                                    </p:anim>
                                    <p:animRot by="21600000">
                                      <p:cBhvr>
                                        <p:cTn id="10" dur="1000" fill="hold">
                                          <p:stCondLst>
                                            <p:cond delay="0"/>
                                          </p:stCondLst>
                                        </p:cTn>
                                        <p:tgtEl>
                                          <p:spTgt spid="12"/>
                                        </p:tgtEl>
                                        <p:attrNameLst>
                                          <p:attrName>r</p:attrName>
                                        </p:attrNameLst>
                                      </p:cBhvr>
                                    </p:animRot>
                                  </p:childTnLst>
                                </p:cTn>
                              </p:par>
                              <p:par>
                                <p:cTn id="11" presetID="56" presetClass="entr" presetSubtype="0" fill="hold" grpId="0" nodeType="withEffect">
                                  <p:stCondLst>
                                    <p:cond delay="0"/>
                                  </p:stCondLst>
                                  <p:iterate type="lt">
                                    <p:tmPct val="10000"/>
                                  </p:iterate>
                                  <p:childTnLst>
                                    <p:set>
                                      <p:cBhvr>
                                        <p:cTn id="12" dur="1" fill="hold">
                                          <p:stCondLst>
                                            <p:cond delay="0"/>
                                          </p:stCondLst>
                                        </p:cTn>
                                        <p:tgtEl>
                                          <p:spTgt spid="2053"/>
                                        </p:tgtEl>
                                        <p:attrNameLst>
                                          <p:attrName>style.visibility</p:attrName>
                                        </p:attrNameLst>
                                      </p:cBhvr>
                                      <p:to>
                                        <p:strVal val="visible"/>
                                      </p:to>
                                    </p:set>
                                    <p:anim by="(-#ppt_w*2)" calcmode="lin" valueType="num">
                                      <p:cBhvr rctx="PPT">
                                        <p:cTn id="13" dur="500" autoRev="1" fill="hold">
                                          <p:stCondLst>
                                            <p:cond delay="0"/>
                                          </p:stCondLst>
                                        </p:cTn>
                                        <p:tgtEl>
                                          <p:spTgt spid="2053"/>
                                        </p:tgtEl>
                                        <p:attrNameLst>
                                          <p:attrName>ppt_w</p:attrName>
                                        </p:attrNameLst>
                                      </p:cBhvr>
                                    </p:anim>
                                    <p:anim by="(#ppt_w*0.50)" calcmode="lin" valueType="num">
                                      <p:cBhvr>
                                        <p:cTn id="14" dur="500" decel="50000" autoRev="1" fill="hold">
                                          <p:stCondLst>
                                            <p:cond delay="0"/>
                                          </p:stCondLst>
                                        </p:cTn>
                                        <p:tgtEl>
                                          <p:spTgt spid="2053"/>
                                        </p:tgtEl>
                                        <p:attrNameLst>
                                          <p:attrName>ppt_x</p:attrName>
                                        </p:attrNameLst>
                                      </p:cBhvr>
                                    </p:anim>
                                    <p:anim from="(-#ppt_h/2)" to="(#ppt_y)" calcmode="lin" valueType="num">
                                      <p:cBhvr>
                                        <p:cTn id="15" dur="1000" fill="hold">
                                          <p:stCondLst>
                                            <p:cond delay="0"/>
                                          </p:stCondLst>
                                        </p:cTn>
                                        <p:tgtEl>
                                          <p:spTgt spid="2053"/>
                                        </p:tgtEl>
                                        <p:attrNameLst>
                                          <p:attrName>ppt_y</p:attrName>
                                        </p:attrNameLst>
                                      </p:cBhvr>
                                    </p:anim>
                                    <p:animRot by="21600000">
                                      <p:cBhvr>
                                        <p:cTn id="16" dur="1000" fill="hold">
                                          <p:stCondLst>
                                            <p:cond delay="0"/>
                                          </p:stCondLst>
                                        </p:cTn>
                                        <p:tgtEl>
                                          <p:spTgt spid="2053"/>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500" fill="hold"/>
                                        <p:tgtEl>
                                          <p:spTgt spid="13"/>
                                        </p:tgtEl>
                                        <p:attrNameLst>
                                          <p:attrName>ppt_x</p:attrName>
                                        </p:attrNameLst>
                                      </p:cBhvr>
                                      <p:tavLst>
                                        <p:tav tm="0">
                                          <p:val>
                                            <p:strVal val="0-#ppt_w/2"/>
                                          </p:val>
                                        </p:tav>
                                        <p:tav tm="100000">
                                          <p:val>
                                            <p:strVal val="#ppt_x"/>
                                          </p:val>
                                        </p:tav>
                                      </p:tavLst>
                                    </p:anim>
                                    <p:anim calcmode="lin" valueType="num">
                                      <p:cBhvr additive="base">
                                        <p:cTn id="22"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56" presetClass="entr" presetSubtype="0" fill="hold" grpId="0" nodeType="clickEffect">
                                  <p:stCondLst>
                                    <p:cond delay="0"/>
                                  </p:stCondLst>
                                  <p:iterate type="lt">
                                    <p:tmPct val="10000"/>
                                  </p:iterate>
                                  <p:childTnLst>
                                    <p:set>
                                      <p:cBhvr>
                                        <p:cTn id="26" dur="1" fill="hold">
                                          <p:stCondLst>
                                            <p:cond delay="0"/>
                                          </p:stCondLst>
                                        </p:cTn>
                                        <p:tgtEl>
                                          <p:spTgt spid="6"/>
                                        </p:tgtEl>
                                        <p:attrNameLst>
                                          <p:attrName>style.visibility</p:attrName>
                                        </p:attrNameLst>
                                      </p:cBhvr>
                                      <p:to>
                                        <p:strVal val="visible"/>
                                      </p:to>
                                    </p:set>
                                    <p:anim by="(-#ppt_w*2)" calcmode="lin" valueType="num">
                                      <p:cBhvr rctx="PPT">
                                        <p:cTn id="27" dur="500" autoRev="1" fill="hold">
                                          <p:stCondLst>
                                            <p:cond delay="0"/>
                                          </p:stCondLst>
                                        </p:cTn>
                                        <p:tgtEl>
                                          <p:spTgt spid="6"/>
                                        </p:tgtEl>
                                        <p:attrNameLst>
                                          <p:attrName>ppt_w</p:attrName>
                                        </p:attrNameLst>
                                      </p:cBhvr>
                                    </p:anim>
                                    <p:anim by="(#ppt_w*0.50)" calcmode="lin" valueType="num">
                                      <p:cBhvr>
                                        <p:cTn id="28" dur="500" decel="50000" autoRev="1" fill="hold">
                                          <p:stCondLst>
                                            <p:cond delay="0"/>
                                          </p:stCondLst>
                                        </p:cTn>
                                        <p:tgtEl>
                                          <p:spTgt spid="6"/>
                                        </p:tgtEl>
                                        <p:attrNameLst>
                                          <p:attrName>ppt_x</p:attrName>
                                        </p:attrNameLst>
                                      </p:cBhvr>
                                    </p:anim>
                                    <p:anim from="(-#ppt_h/2)" to="(#ppt_y)" calcmode="lin" valueType="num">
                                      <p:cBhvr>
                                        <p:cTn id="29" dur="1000" fill="hold">
                                          <p:stCondLst>
                                            <p:cond delay="0"/>
                                          </p:stCondLst>
                                        </p:cTn>
                                        <p:tgtEl>
                                          <p:spTgt spid="6"/>
                                        </p:tgtEl>
                                        <p:attrNameLst>
                                          <p:attrName>ppt_y</p:attrName>
                                        </p:attrNameLst>
                                      </p:cBhvr>
                                    </p:anim>
                                    <p:animRot by="21600000">
                                      <p:cBhvr>
                                        <p:cTn id="30" dur="1000" fill="hold">
                                          <p:stCondLst>
                                            <p:cond delay="0"/>
                                          </p:stCondLst>
                                        </p:cTn>
                                        <p:tgtEl>
                                          <p:spTgt spid="6"/>
                                        </p:tgtEl>
                                        <p:attrNameLst>
                                          <p:attrName>r</p:attrName>
                                        </p:attrNameLst>
                                      </p:cBhvr>
                                    </p:animRot>
                                  </p:childTnLst>
                                </p:cTn>
                              </p:par>
                              <p:par>
                                <p:cTn id="31" presetID="56" presetClass="entr" presetSubtype="0" fill="hold" grpId="0" nodeType="withEffect">
                                  <p:stCondLst>
                                    <p:cond delay="0"/>
                                  </p:stCondLst>
                                  <p:iterate type="lt">
                                    <p:tmPct val="10000"/>
                                  </p:iterate>
                                  <p:childTnLst>
                                    <p:set>
                                      <p:cBhvr>
                                        <p:cTn id="32" dur="1" fill="hold">
                                          <p:stCondLst>
                                            <p:cond delay="0"/>
                                          </p:stCondLst>
                                        </p:cTn>
                                        <p:tgtEl>
                                          <p:spTgt spid="7"/>
                                        </p:tgtEl>
                                        <p:attrNameLst>
                                          <p:attrName>style.visibility</p:attrName>
                                        </p:attrNameLst>
                                      </p:cBhvr>
                                      <p:to>
                                        <p:strVal val="visible"/>
                                      </p:to>
                                    </p:set>
                                    <p:anim by="(-#ppt_w*2)" calcmode="lin" valueType="num">
                                      <p:cBhvr rctx="PPT">
                                        <p:cTn id="33" dur="500" autoRev="1" fill="hold">
                                          <p:stCondLst>
                                            <p:cond delay="0"/>
                                          </p:stCondLst>
                                        </p:cTn>
                                        <p:tgtEl>
                                          <p:spTgt spid="7"/>
                                        </p:tgtEl>
                                        <p:attrNameLst>
                                          <p:attrName>ppt_w</p:attrName>
                                        </p:attrNameLst>
                                      </p:cBhvr>
                                    </p:anim>
                                    <p:anim by="(#ppt_w*0.50)" calcmode="lin" valueType="num">
                                      <p:cBhvr>
                                        <p:cTn id="34" dur="500" decel="50000" autoRev="1" fill="hold">
                                          <p:stCondLst>
                                            <p:cond delay="0"/>
                                          </p:stCondLst>
                                        </p:cTn>
                                        <p:tgtEl>
                                          <p:spTgt spid="7"/>
                                        </p:tgtEl>
                                        <p:attrNameLst>
                                          <p:attrName>ppt_x</p:attrName>
                                        </p:attrNameLst>
                                      </p:cBhvr>
                                    </p:anim>
                                    <p:anim from="(-#ppt_h/2)" to="(#ppt_y)" calcmode="lin" valueType="num">
                                      <p:cBhvr>
                                        <p:cTn id="35" dur="1000" fill="hold">
                                          <p:stCondLst>
                                            <p:cond delay="0"/>
                                          </p:stCondLst>
                                        </p:cTn>
                                        <p:tgtEl>
                                          <p:spTgt spid="7"/>
                                        </p:tgtEl>
                                        <p:attrNameLst>
                                          <p:attrName>ppt_y</p:attrName>
                                        </p:attrNameLst>
                                      </p:cBhvr>
                                    </p:anim>
                                    <p:animRot by="21600000">
                                      <p:cBhvr>
                                        <p:cTn id="36" dur="1000" fill="hold">
                                          <p:stCondLst>
                                            <p:cond delay="0"/>
                                          </p:stCondLst>
                                        </p:cTn>
                                        <p:tgtEl>
                                          <p:spTgt spid="7"/>
                                        </p:tgtEl>
                                        <p:attrNameLst>
                                          <p:attrName>r</p:attrName>
                                        </p:attrNameLst>
                                      </p:cBhvr>
                                    </p:animRot>
                                  </p:childTnLst>
                                </p:cTn>
                              </p:par>
                            </p:childTnLst>
                          </p:cTn>
                        </p:par>
                      </p:childTnLst>
                    </p:cTn>
                  </p:par>
                  <p:par>
                    <p:cTn id="37" fill="hold">
                      <p:stCondLst>
                        <p:cond delay="indefinite"/>
                      </p:stCondLst>
                      <p:childTnLst>
                        <p:par>
                          <p:cTn id="38" fill="hold">
                            <p:stCondLst>
                              <p:cond delay="0"/>
                            </p:stCondLst>
                            <p:childTnLst>
                              <p:par>
                                <p:cTn id="39" presetID="16" presetClass="entr" presetSubtype="21" fill="hold" grpId="0" nodeType="click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barn(inVertical)">
                                      <p:cBhvr>
                                        <p:cTn id="4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p:bldP spid="13" grpId="0" animBg="1"/>
      <p:bldP spid="2053" grpId="0"/>
      <p:bldP spid="6" grpId="0"/>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10"/>
          <p:cNvGraphicFramePr/>
          <p:nvPr/>
        </p:nvGraphicFramePr>
        <p:xfrm>
          <a:off x="982565" y="2342995"/>
          <a:ext cx="3214511" cy="3321661"/>
        </p:xfrm>
        <a:graphic>
          <a:graphicData uri="http://schemas.openxmlformats.org/drawingml/2006/chart">
            <c:chart xmlns:c="http://schemas.openxmlformats.org/drawingml/2006/chart" xmlns:r="http://schemas.openxmlformats.org/officeDocument/2006/relationships" r:id="rId4"/>
          </a:graphicData>
        </a:graphic>
      </p:graphicFrame>
      <p:sp>
        <p:nvSpPr>
          <p:cNvPr id="6" name="object  14"/>
          <p:cNvSpPr txBox="1"/>
          <p:nvPr/>
        </p:nvSpPr>
        <p:spPr>
          <a:xfrm flipH="1">
            <a:off x="1812942" y="4408959"/>
            <a:ext cx="1540363" cy="369332"/>
          </a:xfrm>
          <a:prstGeom prst="rect">
            <a:avLst/>
          </a:prstGeom>
          <a:noFill/>
        </p:spPr>
        <p:txBody>
          <a:bodyPr wrap="square" rtlCol="0">
            <a:spAutoFit/>
          </a:bodyPr>
          <a:lstStyle/>
          <a:p>
            <a:endParaRPr lang="en-US" dirty="0">
              <a:latin typeface="印品黑体" panose="00000500000000000000" pitchFamily="2" charset="-122"/>
            </a:endParaRPr>
          </a:p>
        </p:txBody>
      </p:sp>
      <p:sp>
        <p:nvSpPr>
          <p:cNvPr id="7" name="object  16"/>
          <p:cNvSpPr txBox="1"/>
          <p:nvPr/>
        </p:nvSpPr>
        <p:spPr>
          <a:xfrm>
            <a:off x="1468758" y="5603130"/>
            <a:ext cx="2228728" cy="784830"/>
          </a:xfrm>
          <a:prstGeom prst="rect">
            <a:avLst/>
          </a:prstGeom>
          <a:noFill/>
        </p:spPr>
        <p:txBody>
          <a:bodyPr wrap="square" rtlCol="0">
            <a:spAutoFit/>
          </a:bodyPr>
          <a:lstStyle/>
          <a:p>
            <a:pPr algn="ctr"/>
            <a:r>
              <a:rPr lang="en-US" sz="1125" b="1" dirty="0">
                <a:solidFill>
                  <a:schemeClr val="tx1">
                    <a:lumMod val="65000"/>
                    <a:lumOff val="35000"/>
                  </a:schemeClr>
                </a:solidFill>
                <a:latin typeface="印品黑体" panose="00000500000000000000" pitchFamily="2" charset="-122"/>
              </a:rPr>
              <a:t>There are many variations of passages of Lorem Ipsum available, but the majority have suffered alteration</a:t>
            </a:r>
            <a:endParaRPr lang="en-US" sz="1125" b="1" dirty="0">
              <a:latin typeface="印品黑体" panose="00000500000000000000" pitchFamily="2" charset="-122"/>
            </a:endParaRPr>
          </a:p>
        </p:txBody>
      </p:sp>
      <p:cxnSp>
        <p:nvCxnSpPr>
          <p:cNvPr id="8" name="object  20"/>
          <p:cNvCxnSpPr/>
          <p:nvPr/>
        </p:nvCxnSpPr>
        <p:spPr>
          <a:xfrm>
            <a:off x="2509010" y="2837420"/>
            <a:ext cx="0" cy="406972"/>
          </a:xfrm>
          <a:prstGeom prst="straightConnector1">
            <a:avLst/>
          </a:prstGeom>
          <a:ln w="3175" cap="sq" cmpd="sng">
            <a:prstDash val="dash"/>
            <a:headEnd type="diamond"/>
            <a:tailEnd type="diamond"/>
          </a:ln>
        </p:spPr>
        <p:style>
          <a:lnRef idx="1">
            <a:schemeClr val="accent1"/>
          </a:lnRef>
          <a:fillRef idx="0">
            <a:schemeClr val="accent1"/>
          </a:fillRef>
          <a:effectRef idx="0">
            <a:schemeClr val="accent1"/>
          </a:effectRef>
          <a:fontRef idx="minor">
            <a:schemeClr val="tx1"/>
          </a:fontRef>
        </p:style>
      </p:cxnSp>
      <p:sp>
        <p:nvSpPr>
          <p:cNvPr id="9" name="object  25"/>
          <p:cNvSpPr/>
          <p:nvPr/>
        </p:nvSpPr>
        <p:spPr>
          <a:xfrm>
            <a:off x="2241134" y="2259953"/>
            <a:ext cx="535752" cy="535752"/>
          </a:xfrm>
          <a:prstGeom prst="ellipse">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latin typeface="印品黑体" panose="00000500000000000000" pitchFamily="2" charset="-122"/>
            </a:endParaRPr>
          </a:p>
        </p:txBody>
      </p:sp>
      <p:sp>
        <p:nvSpPr>
          <p:cNvPr id="10" name="object  34"/>
          <p:cNvSpPr txBox="1"/>
          <p:nvPr/>
        </p:nvSpPr>
        <p:spPr>
          <a:xfrm flipH="1">
            <a:off x="2076391" y="2330102"/>
            <a:ext cx="865242" cy="351956"/>
          </a:xfrm>
          <a:prstGeom prst="rect">
            <a:avLst/>
          </a:prstGeom>
          <a:noFill/>
        </p:spPr>
        <p:txBody>
          <a:bodyPr wrap="square" rtlCol="0">
            <a:spAutoFit/>
          </a:bodyPr>
          <a:lstStyle/>
          <a:p>
            <a:pPr algn="ctr"/>
            <a:r>
              <a:rPr lang="en-US" sz="1685" b="1" dirty="0">
                <a:solidFill>
                  <a:schemeClr val="bg1"/>
                </a:solidFill>
                <a:latin typeface="印品黑体" panose="00000500000000000000" pitchFamily="2" charset="-122"/>
              </a:rPr>
              <a:t>75%</a:t>
            </a:r>
          </a:p>
        </p:txBody>
      </p:sp>
      <p:sp>
        <p:nvSpPr>
          <p:cNvPr id="11" name="object  38"/>
          <p:cNvSpPr/>
          <p:nvPr/>
        </p:nvSpPr>
        <p:spPr>
          <a:xfrm>
            <a:off x="1647679" y="5166407"/>
            <a:ext cx="1722663" cy="428601"/>
          </a:xfrm>
          <a:prstGeom prst="roundRect">
            <a:avLst/>
          </a:prstGeom>
          <a:solidFill>
            <a:schemeClr val="bg1"/>
          </a:solidFill>
          <a:ln>
            <a:solidFill>
              <a:srgbClr val="A70C1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85" b="1" dirty="0">
                <a:solidFill>
                  <a:srgbClr val="A70C1B"/>
                </a:solidFill>
                <a:latin typeface="印品黑体" panose="00000500000000000000" pitchFamily="2" charset="-122"/>
              </a:rPr>
              <a:t>Contents 01</a:t>
            </a:r>
          </a:p>
        </p:txBody>
      </p:sp>
      <p:sp>
        <p:nvSpPr>
          <p:cNvPr id="12" name="Freeform 57"/>
          <p:cNvSpPr>
            <a:spLocks noEditPoints="1"/>
          </p:cNvSpPr>
          <p:nvPr/>
        </p:nvSpPr>
        <p:spPr bwMode="auto">
          <a:xfrm>
            <a:off x="2294710" y="3599333"/>
            <a:ext cx="428601" cy="428601"/>
          </a:xfrm>
          <a:custGeom>
            <a:avLst/>
            <a:gdLst/>
            <a:ahLst/>
            <a:cxnLst>
              <a:cxn ang="0">
                <a:pos x="55" y="31"/>
              </a:cxn>
              <a:cxn ang="0">
                <a:pos x="54" y="33"/>
              </a:cxn>
              <a:cxn ang="0">
                <a:pos x="47" y="34"/>
              </a:cxn>
              <a:cxn ang="0">
                <a:pos x="46" y="37"/>
              </a:cxn>
              <a:cxn ang="0">
                <a:pos x="49" y="42"/>
              </a:cxn>
              <a:cxn ang="0">
                <a:pos x="50" y="43"/>
              </a:cxn>
              <a:cxn ang="0">
                <a:pos x="49" y="44"/>
              </a:cxn>
              <a:cxn ang="0">
                <a:pos x="43" y="50"/>
              </a:cxn>
              <a:cxn ang="0">
                <a:pos x="42" y="50"/>
              </a:cxn>
              <a:cxn ang="0">
                <a:pos x="37" y="46"/>
              </a:cxn>
              <a:cxn ang="0">
                <a:pos x="33" y="47"/>
              </a:cxn>
              <a:cxn ang="0">
                <a:pos x="32" y="54"/>
              </a:cxn>
              <a:cxn ang="0">
                <a:pos x="31" y="55"/>
              </a:cxn>
              <a:cxn ang="0">
                <a:pos x="23" y="55"/>
              </a:cxn>
              <a:cxn ang="0">
                <a:pos x="22" y="54"/>
              </a:cxn>
              <a:cxn ang="0">
                <a:pos x="21" y="47"/>
              </a:cxn>
              <a:cxn ang="0">
                <a:pos x="18" y="46"/>
              </a:cxn>
              <a:cxn ang="0">
                <a:pos x="13" y="50"/>
              </a:cxn>
              <a:cxn ang="0">
                <a:pos x="12" y="50"/>
              </a:cxn>
              <a:cxn ang="0">
                <a:pos x="11" y="50"/>
              </a:cxn>
              <a:cxn ang="0">
                <a:pos x="5" y="44"/>
              </a:cxn>
              <a:cxn ang="0">
                <a:pos x="5" y="43"/>
              </a:cxn>
              <a:cxn ang="0">
                <a:pos x="5" y="42"/>
              </a:cxn>
              <a:cxn ang="0">
                <a:pos x="9" y="37"/>
              </a:cxn>
              <a:cxn ang="0">
                <a:pos x="7" y="33"/>
              </a:cxn>
              <a:cxn ang="0">
                <a:pos x="1" y="33"/>
              </a:cxn>
              <a:cxn ang="0">
                <a:pos x="0" y="31"/>
              </a:cxn>
              <a:cxn ang="0">
                <a:pos x="0" y="23"/>
              </a:cxn>
              <a:cxn ang="0">
                <a:pos x="1" y="22"/>
              </a:cxn>
              <a:cxn ang="0">
                <a:pos x="7" y="21"/>
              </a:cxn>
              <a:cxn ang="0">
                <a:pos x="9" y="18"/>
              </a:cxn>
              <a:cxn ang="0">
                <a:pos x="5" y="13"/>
              </a:cxn>
              <a:cxn ang="0">
                <a:pos x="5" y="12"/>
              </a:cxn>
              <a:cxn ang="0">
                <a:pos x="5" y="11"/>
              </a:cxn>
              <a:cxn ang="0">
                <a:pos x="12" y="5"/>
              </a:cxn>
              <a:cxn ang="0">
                <a:pos x="13" y="5"/>
              </a:cxn>
              <a:cxn ang="0">
                <a:pos x="18" y="9"/>
              </a:cxn>
              <a:cxn ang="0">
                <a:pos x="21" y="8"/>
              </a:cxn>
              <a:cxn ang="0">
                <a:pos x="22" y="1"/>
              </a:cxn>
              <a:cxn ang="0">
                <a:pos x="23" y="0"/>
              </a:cxn>
              <a:cxn ang="0">
                <a:pos x="31" y="0"/>
              </a:cxn>
              <a:cxn ang="0">
                <a:pos x="32" y="1"/>
              </a:cxn>
              <a:cxn ang="0">
                <a:pos x="33" y="8"/>
              </a:cxn>
              <a:cxn ang="0">
                <a:pos x="37" y="9"/>
              </a:cxn>
              <a:cxn ang="0">
                <a:pos x="42" y="5"/>
              </a:cxn>
              <a:cxn ang="0">
                <a:pos x="43" y="5"/>
              </a:cxn>
              <a:cxn ang="0">
                <a:pos x="43" y="5"/>
              </a:cxn>
              <a:cxn ang="0">
                <a:pos x="49" y="11"/>
              </a:cxn>
              <a:cxn ang="0">
                <a:pos x="50" y="12"/>
              </a:cxn>
              <a:cxn ang="0">
                <a:pos x="49" y="13"/>
              </a:cxn>
              <a:cxn ang="0">
                <a:pos x="46" y="18"/>
              </a:cxn>
              <a:cxn ang="0">
                <a:pos x="47" y="21"/>
              </a:cxn>
              <a:cxn ang="0">
                <a:pos x="54" y="22"/>
              </a:cxn>
              <a:cxn ang="0">
                <a:pos x="55" y="23"/>
              </a:cxn>
              <a:cxn ang="0">
                <a:pos x="55" y="31"/>
              </a:cxn>
              <a:cxn ang="0">
                <a:pos x="27" y="18"/>
              </a:cxn>
              <a:cxn ang="0">
                <a:pos x="18" y="27"/>
              </a:cxn>
              <a:cxn ang="0">
                <a:pos x="27" y="36"/>
              </a:cxn>
              <a:cxn ang="0">
                <a:pos x="36" y="27"/>
              </a:cxn>
              <a:cxn ang="0">
                <a:pos x="27" y="18"/>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rgbClr val="A70C1B"/>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3" name="object  4"/>
          <p:cNvSpPr txBox="1"/>
          <p:nvPr/>
        </p:nvSpPr>
        <p:spPr>
          <a:xfrm>
            <a:off x="1988884" y="3976369"/>
            <a:ext cx="1040252" cy="308674"/>
          </a:xfrm>
          <a:prstGeom prst="rect">
            <a:avLst/>
          </a:prstGeom>
          <a:noFill/>
        </p:spPr>
        <p:txBody>
          <a:bodyPr wrap="square" rtlCol="0">
            <a:spAutoFit/>
          </a:bodyPr>
          <a:lstStyle/>
          <a:p>
            <a:pPr algn="ctr"/>
            <a:r>
              <a:rPr lang="en-US" sz="1405" b="1" dirty="0">
                <a:solidFill>
                  <a:schemeClr val="accent1"/>
                </a:solidFill>
                <a:latin typeface="印品黑体" panose="00000500000000000000" pitchFamily="2" charset="-122"/>
              </a:rPr>
              <a:t>Choice 1</a:t>
            </a:r>
          </a:p>
        </p:txBody>
      </p:sp>
      <p:graphicFrame>
        <p:nvGraphicFramePr>
          <p:cNvPr id="14" name="object  11"/>
          <p:cNvGraphicFramePr/>
          <p:nvPr/>
        </p:nvGraphicFramePr>
        <p:xfrm>
          <a:off x="3588753" y="2342995"/>
          <a:ext cx="3214511" cy="3321661"/>
        </p:xfrm>
        <a:graphic>
          <a:graphicData uri="http://schemas.openxmlformats.org/drawingml/2006/chart">
            <c:chart xmlns:c="http://schemas.openxmlformats.org/drawingml/2006/chart" xmlns:r="http://schemas.openxmlformats.org/officeDocument/2006/relationships" r:id="rId5"/>
          </a:graphicData>
        </a:graphic>
      </p:graphicFrame>
      <p:sp>
        <p:nvSpPr>
          <p:cNvPr id="15" name="object  56"/>
          <p:cNvSpPr txBox="1"/>
          <p:nvPr/>
        </p:nvSpPr>
        <p:spPr>
          <a:xfrm>
            <a:off x="1812942" y="4188660"/>
            <a:ext cx="1382132" cy="611706"/>
          </a:xfrm>
          <a:prstGeom prst="rect">
            <a:avLst/>
          </a:prstGeom>
          <a:noFill/>
        </p:spPr>
        <p:txBody>
          <a:bodyPr wrap="square" rtlCol="0">
            <a:spAutoFit/>
          </a:bodyPr>
          <a:lstStyle/>
          <a:p>
            <a:pPr algn="ctr"/>
            <a:r>
              <a:rPr lang="en-US" sz="1125" b="1" dirty="0">
                <a:solidFill>
                  <a:schemeClr val="tx1">
                    <a:lumMod val="65000"/>
                    <a:lumOff val="35000"/>
                  </a:schemeClr>
                </a:solidFill>
                <a:latin typeface="印品黑体" panose="00000500000000000000" pitchFamily="2" charset="-122"/>
              </a:rPr>
              <a:t>There are many variations of passages </a:t>
            </a:r>
            <a:endParaRPr lang="en-US" sz="1125" b="1" dirty="0">
              <a:latin typeface="印品黑体" panose="00000500000000000000" pitchFamily="2" charset="-122"/>
            </a:endParaRPr>
          </a:p>
        </p:txBody>
      </p:sp>
      <p:sp>
        <p:nvSpPr>
          <p:cNvPr id="16" name="object  17"/>
          <p:cNvSpPr txBox="1"/>
          <p:nvPr/>
        </p:nvSpPr>
        <p:spPr>
          <a:xfrm>
            <a:off x="4081644" y="5603130"/>
            <a:ext cx="2228728" cy="784830"/>
          </a:xfrm>
          <a:prstGeom prst="rect">
            <a:avLst/>
          </a:prstGeom>
          <a:noFill/>
        </p:spPr>
        <p:txBody>
          <a:bodyPr wrap="square" rtlCol="0">
            <a:spAutoFit/>
          </a:bodyPr>
          <a:lstStyle/>
          <a:p>
            <a:pPr algn="ctr"/>
            <a:r>
              <a:rPr lang="en-US" sz="1125" b="1" dirty="0">
                <a:solidFill>
                  <a:schemeClr val="tx1">
                    <a:lumMod val="65000"/>
                    <a:lumOff val="35000"/>
                  </a:schemeClr>
                </a:solidFill>
                <a:latin typeface="印品黑体" panose="00000500000000000000" pitchFamily="2" charset="-122"/>
              </a:rPr>
              <a:t>There are many variations of passages of Lorem Ipsum available, but the majority have suffered alteration</a:t>
            </a:r>
            <a:endParaRPr lang="en-US" sz="1125" b="1" dirty="0">
              <a:latin typeface="印品黑体" panose="00000500000000000000" pitchFamily="2" charset="-122"/>
            </a:endParaRPr>
          </a:p>
        </p:txBody>
      </p:sp>
      <p:cxnSp>
        <p:nvCxnSpPr>
          <p:cNvPr id="17" name="object  26"/>
          <p:cNvCxnSpPr/>
          <p:nvPr/>
        </p:nvCxnSpPr>
        <p:spPr>
          <a:xfrm>
            <a:off x="5115647" y="2838280"/>
            <a:ext cx="0" cy="406972"/>
          </a:xfrm>
          <a:prstGeom prst="straightConnector1">
            <a:avLst/>
          </a:prstGeom>
          <a:ln w="3175" cap="sq" cmpd="sng">
            <a:solidFill>
              <a:schemeClr val="accent2"/>
            </a:solidFill>
            <a:prstDash val="dash"/>
            <a:headEnd type="diamond"/>
            <a:tailEnd type="diamond"/>
          </a:ln>
        </p:spPr>
        <p:style>
          <a:lnRef idx="1">
            <a:schemeClr val="accent1"/>
          </a:lnRef>
          <a:fillRef idx="0">
            <a:schemeClr val="accent1"/>
          </a:fillRef>
          <a:effectRef idx="0">
            <a:schemeClr val="accent1"/>
          </a:effectRef>
          <a:fontRef idx="minor">
            <a:schemeClr val="tx1"/>
          </a:fontRef>
        </p:style>
      </p:cxnSp>
      <p:sp>
        <p:nvSpPr>
          <p:cNvPr id="18" name="object  27"/>
          <p:cNvSpPr/>
          <p:nvPr/>
        </p:nvSpPr>
        <p:spPr>
          <a:xfrm>
            <a:off x="4847771" y="2260812"/>
            <a:ext cx="535752" cy="535752"/>
          </a:xfrm>
          <a:prstGeom prst="ellipse">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latin typeface="印品黑体" panose="00000500000000000000" pitchFamily="2" charset="-122"/>
            </a:endParaRPr>
          </a:p>
        </p:txBody>
      </p:sp>
      <p:sp>
        <p:nvSpPr>
          <p:cNvPr id="19" name="object  35"/>
          <p:cNvSpPr txBox="1"/>
          <p:nvPr/>
        </p:nvSpPr>
        <p:spPr>
          <a:xfrm flipH="1">
            <a:off x="4683027" y="2333933"/>
            <a:ext cx="865242" cy="351956"/>
          </a:xfrm>
          <a:prstGeom prst="rect">
            <a:avLst/>
          </a:prstGeom>
          <a:noFill/>
        </p:spPr>
        <p:txBody>
          <a:bodyPr wrap="square" rtlCol="0">
            <a:spAutoFit/>
          </a:bodyPr>
          <a:lstStyle/>
          <a:p>
            <a:pPr algn="ctr"/>
            <a:r>
              <a:rPr lang="en-US" sz="1685" b="1" dirty="0">
                <a:solidFill>
                  <a:schemeClr val="bg1"/>
                </a:solidFill>
                <a:latin typeface="印品黑体" panose="00000500000000000000" pitchFamily="2" charset="-122"/>
              </a:rPr>
              <a:t>50%</a:t>
            </a:r>
          </a:p>
        </p:txBody>
      </p:sp>
      <p:sp>
        <p:nvSpPr>
          <p:cNvPr id="20" name="object 43"/>
          <p:cNvSpPr/>
          <p:nvPr/>
        </p:nvSpPr>
        <p:spPr>
          <a:xfrm>
            <a:off x="4254315" y="5166407"/>
            <a:ext cx="1722663" cy="428601"/>
          </a:xfrm>
          <a:prstGeom prst="roundRect">
            <a:avLst/>
          </a:prstGeom>
          <a:solidFill>
            <a:schemeClr val="bg1"/>
          </a:solidFill>
          <a:ln>
            <a:solidFill>
              <a:srgbClr val="A70C1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85" b="1" dirty="0">
                <a:solidFill>
                  <a:srgbClr val="A70C1B"/>
                </a:solidFill>
                <a:latin typeface="印品黑体" panose="00000500000000000000" pitchFamily="2" charset="-122"/>
              </a:rPr>
              <a:t>Contents 02</a:t>
            </a:r>
          </a:p>
        </p:txBody>
      </p:sp>
      <p:sp>
        <p:nvSpPr>
          <p:cNvPr id="21" name="Freeform 133"/>
          <p:cNvSpPr>
            <a:spLocks noEditPoints="1"/>
          </p:cNvSpPr>
          <p:nvPr/>
        </p:nvSpPr>
        <p:spPr bwMode="auto">
          <a:xfrm>
            <a:off x="4903489" y="3599333"/>
            <a:ext cx="424315" cy="424315"/>
          </a:xfrm>
          <a:custGeom>
            <a:avLst/>
            <a:gdLst/>
            <a:ahLst/>
            <a:cxnLst>
              <a:cxn ang="0">
                <a:pos x="47" y="27"/>
              </a:cxn>
              <a:cxn ang="0">
                <a:pos x="25" y="49"/>
              </a:cxn>
              <a:cxn ang="0">
                <a:pos x="24" y="50"/>
              </a:cxn>
              <a:cxn ang="0">
                <a:pos x="21" y="47"/>
              </a:cxn>
              <a:cxn ang="0">
                <a:pos x="21" y="36"/>
              </a:cxn>
              <a:cxn ang="0">
                <a:pos x="3" y="36"/>
              </a:cxn>
              <a:cxn ang="0">
                <a:pos x="0" y="33"/>
              </a:cxn>
              <a:cxn ang="0">
                <a:pos x="0" y="18"/>
              </a:cxn>
              <a:cxn ang="0">
                <a:pos x="3" y="15"/>
              </a:cxn>
              <a:cxn ang="0">
                <a:pos x="21" y="15"/>
              </a:cxn>
              <a:cxn ang="0">
                <a:pos x="21" y="3"/>
              </a:cxn>
              <a:cxn ang="0">
                <a:pos x="24" y="1"/>
              </a:cxn>
              <a:cxn ang="0">
                <a:pos x="25" y="2"/>
              </a:cxn>
              <a:cxn ang="0">
                <a:pos x="47" y="23"/>
              </a:cxn>
              <a:cxn ang="0">
                <a:pos x="48" y="25"/>
              </a:cxn>
              <a:cxn ang="0">
                <a:pos x="47" y="27"/>
              </a:cxn>
              <a:cxn ang="0">
                <a:pos x="62" y="39"/>
              </a:cxn>
              <a:cxn ang="0">
                <a:pos x="51" y="51"/>
              </a:cxn>
              <a:cxn ang="0">
                <a:pos x="38" y="51"/>
              </a:cxn>
              <a:cxn ang="0">
                <a:pos x="36" y="50"/>
              </a:cxn>
              <a:cxn ang="0">
                <a:pos x="38" y="46"/>
              </a:cxn>
              <a:cxn ang="0">
                <a:pos x="51" y="46"/>
              </a:cxn>
              <a:cxn ang="0">
                <a:pos x="57" y="39"/>
              </a:cxn>
              <a:cxn ang="0">
                <a:pos x="57" y="11"/>
              </a:cxn>
              <a:cxn ang="0">
                <a:pos x="51" y="5"/>
              </a:cxn>
              <a:cxn ang="0">
                <a:pos x="39" y="5"/>
              </a:cxn>
              <a:cxn ang="0">
                <a:pos x="36" y="3"/>
              </a:cxn>
              <a:cxn ang="0">
                <a:pos x="38" y="0"/>
              </a:cxn>
              <a:cxn ang="0">
                <a:pos x="51" y="0"/>
              </a:cxn>
              <a:cxn ang="0">
                <a:pos x="62" y="11"/>
              </a:cxn>
              <a:cxn ang="0">
                <a:pos x="62" y="39"/>
              </a:cxn>
            </a:cxnLst>
            <a:rect l="0" t="0" r="r" b="b"/>
            <a:pathLst>
              <a:path w="62" h="51">
                <a:moveTo>
                  <a:pt x="47" y="27"/>
                </a:moveTo>
                <a:cubicBezTo>
                  <a:pt x="25" y="49"/>
                  <a:pt x="25" y="49"/>
                  <a:pt x="25" y="49"/>
                </a:cubicBezTo>
                <a:cubicBezTo>
                  <a:pt x="25" y="49"/>
                  <a:pt x="24" y="50"/>
                  <a:pt x="24" y="50"/>
                </a:cubicBezTo>
                <a:cubicBezTo>
                  <a:pt x="22" y="50"/>
                  <a:pt x="21" y="49"/>
                  <a:pt x="21" y="47"/>
                </a:cubicBezTo>
                <a:cubicBezTo>
                  <a:pt x="21" y="36"/>
                  <a:pt x="21" y="36"/>
                  <a:pt x="21" y="36"/>
                </a:cubicBezTo>
                <a:cubicBezTo>
                  <a:pt x="3" y="36"/>
                  <a:pt x="3" y="36"/>
                  <a:pt x="3" y="36"/>
                </a:cubicBezTo>
                <a:cubicBezTo>
                  <a:pt x="2" y="36"/>
                  <a:pt x="0" y="34"/>
                  <a:pt x="0" y="33"/>
                </a:cubicBezTo>
                <a:cubicBezTo>
                  <a:pt x="0" y="18"/>
                  <a:pt x="0" y="18"/>
                  <a:pt x="0" y="18"/>
                </a:cubicBezTo>
                <a:cubicBezTo>
                  <a:pt x="0" y="16"/>
                  <a:pt x="2" y="15"/>
                  <a:pt x="3" y="15"/>
                </a:cubicBezTo>
                <a:cubicBezTo>
                  <a:pt x="21" y="15"/>
                  <a:pt x="21" y="15"/>
                  <a:pt x="21" y="15"/>
                </a:cubicBezTo>
                <a:cubicBezTo>
                  <a:pt x="21" y="3"/>
                  <a:pt x="21" y="3"/>
                  <a:pt x="21" y="3"/>
                </a:cubicBezTo>
                <a:cubicBezTo>
                  <a:pt x="21" y="2"/>
                  <a:pt x="22" y="1"/>
                  <a:pt x="24" y="1"/>
                </a:cubicBezTo>
                <a:cubicBezTo>
                  <a:pt x="24" y="1"/>
                  <a:pt x="25" y="1"/>
                  <a:pt x="25" y="2"/>
                </a:cubicBezTo>
                <a:cubicBezTo>
                  <a:pt x="47" y="23"/>
                  <a:pt x="47" y="23"/>
                  <a:pt x="47" y="23"/>
                </a:cubicBezTo>
                <a:cubicBezTo>
                  <a:pt x="48" y="24"/>
                  <a:pt x="48" y="25"/>
                  <a:pt x="48" y="25"/>
                </a:cubicBezTo>
                <a:cubicBezTo>
                  <a:pt x="48" y="26"/>
                  <a:pt x="48" y="27"/>
                  <a:pt x="47" y="27"/>
                </a:cubicBezTo>
                <a:close/>
                <a:moveTo>
                  <a:pt x="62" y="39"/>
                </a:moveTo>
                <a:cubicBezTo>
                  <a:pt x="62" y="46"/>
                  <a:pt x="57" y="51"/>
                  <a:pt x="51" y="51"/>
                </a:cubicBezTo>
                <a:cubicBezTo>
                  <a:pt x="38" y="51"/>
                  <a:pt x="38" y="51"/>
                  <a:pt x="38" y="51"/>
                </a:cubicBezTo>
                <a:cubicBezTo>
                  <a:pt x="37" y="51"/>
                  <a:pt x="36" y="50"/>
                  <a:pt x="36" y="50"/>
                </a:cubicBezTo>
                <a:cubicBezTo>
                  <a:pt x="36" y="49"/>
                  <a:pt x="36" y="46"/>
                  <a:pt x="38" y="46"/>
                </a:cubicBezTo>
                <a:cubicBezTo>
                  <a:pt x="51" y="46"/>
                  <a:pt x="51" y="46"/>
                  <a:pt x="51" y="46"/>
                </a:cubicBezTo>
                <a:cubicBezTo>
                  <a:pt x="54" y="46"/>
                  <a:pt x="57" y="43"/>
                  <a:pt x="57" y="39"/>
                </a:cubicBezTo>
                <a:cubicBezTo>
                  <a:pt x="57" y="11"/>
                  <a:pt x="57" y="11"/>
                  <a:pt x="57" y="11"/>
                </a:cubicBezTo>
                <a:cubicBezTo>
                  <a:pt x="57" y="8"/>
                  <a:pt x="54" y="5"/>
                  <a:pt x="51" y="5"/>
                </a:cubicBezTo>
                <a:cubicBezTo>
                  <a:pt x="39" y="5"/>
                  <a:pt x="39" y="5"/>
                  <a:pt x="39" y="5"/>
                </a:cubicBezTo>
                <a:cubicBezTo>
                  <a:pt x="38" y="5"/>
                  <a:pt x="36" y="5"/>
                  <a:pt x="36" y="3"/>
                </a:cubicBezTo>
                <a:cubicBezTo>
                  <a:pt x="36" y="2"/>
                  <a:pt x="36" y="0"/>
                  <a:pt x="38" y="0"/>
                </a:cubicBezTo>
                <a:cubicBezTo>
                  <a:pt x="51" y="0"/>
                  <a:pt x="51" y="0"/>
                  <a:pt x="51" y="0"/>
                </a:cubicBezTo>
                <a:cubicBezTo>
                  <a:pt x="57" y="0"/>
                  <a:pt x="62" y="5"/>
                  <a:pt x="62" y="11"/>
                </a:cubicBezTo>
                <a:lnTo>
                  <a:pt x="62" y="39"/>
                </a:lnTo>
                <a:close/>
              </a:path>
            </a:pathLst>
          </a:custGeom>
          <a:solidFill>
            <a:srgbClr val="A70C1B"/>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2" name="object  60"/>
          <p:cNvSpPr txBox="1"/>
          <p:nvPr/>
        </p:nvSpPr>
        <p:spPr>
          <a:xfrm>
            <a:off x="4595521" y="3970090"/>
            <a:ext cx="1040252" cy="308674"/>
          </a:xfrm>
          <a:prstGeom prst="rect">
            <a:avLst/>
          </a:prstGeom>
          <a:noFill/>
        </p:spPr>
        <p:txBody>
          <a:bodyPr wrap="square" rtlCol="0">
            <a:spAutoFit/>
          </a:bodyPr>
          <a:lstStyle/>
          <a:p>
            <a:pPr algn="ctr"/>
            <a:r>
              <a:rPr lang="en-US" sz="1405" b="1" dirty="0">
                <a:solidFill>
                  <a:schemeClr val="accent2"/>
                </a:solidFill>
                <a:latin typeface="印品黑体" panose="00000500000000000000" pitchFamily="2" charset="-122"/>
              </a:rPr>
              <a:t>Choice 2</a:t>
            </a:r>
          </a:p>
        </p:txBody>
      </p:sp>
      <p:graphicFrame>
        <p:nvGraphicFramePr>
          <p:cNvPr id="23" name="object 13"/>
          <p:cNvGraphicFramePr/>
          <p:nvPr/>
        </p:nvGraphicFramePr>
        <p:xfrm>
          <a:off x="8801130" y="2356389"/>
          <a:ext cx="3214511" cy="3321661"/>
        </p:xfrm>
        <a:graphic>
          <a:graphicData uri="http://schemas.openxmlformats.org/drawingml/2006/chart">
            <c:chart xmlns:c="http://schemas.openxmlformats.org/drawingml/2006/chart" xmlns:r="http://schemas.openxmlformats.org/officeDocument/2006/relationships" r:id="rId6"/>
          </a:graphicData>
        </a:graphic>
      </p:graphicFrame>
      <p:sp>
        <p:nvSpPr>
          <p:cNvPr id="24" name="object  61"/>
          <p:cNvSpPr txBox="1"/>
          <p:nvPr/>
        </p:nvSpPr>
        <p:spPr>
          <a:xfrm>
            <a:off x="4419579" y="4182381"/>
            <a:ext cx="1382132" cy="611706"/>
          </a:xfrm>
          <a:prstGeom prst="rect">
            <a:avLst/>
          </a:prstGeom>
          <a:noFill/>
        </p:spPr>
        <p:txBody>
          <a:bodyPr wrap="square" rtlCol="0">
            <a:spAutoFit/>
          </a:bodyPr>
          <a:lstStyle/>
          <a:p>
            <a:pPr algn="ctr"/>
            <a:r>
              <a:rPr lang="en-US" sz="1125" b="1" dirty="0">
                <a:solidFill>
                  <a:schemeClr val="tx1">
                    <a:lumMod val="65000"/>
                    <a:lumOff val="35000"/>
                  </a:schemeClr>
                </a:solidFill>
                <a:latin typeface="印品黑体" panose="00000500000000000000" pitchFamily="2" charset="-122"/>
              </a:rPr>
              <a:t>There are many variations of passages </a:t>
            </a:r>
            <a:endParaRPr lang="en-US" sz="1125" b="1" dirty="0">
              <a:latin typeface="印品黑体" panose="00000500000000000000" pitchFamily="2" charset="-122"/>
            </a:endParaRPr>
          </a:p>
        </p:txBody>
      </p:sp>
      <p:sp>
        <p:nvSpPr>
          <p:cNvPr id="25" name="object 19"/>
          <p:cNvSpPr txBox="1"/>
          <p:nvPr/>
        </p:nvSpPr>
        <p:spPr>
          <a:xfrm>
            <a:off x="9294022" y="5616523"/>
            <a:ext cx="2228728" cy="784830"/>
          </a:xfrm>
          <a:prstGeom prst="rect">
            <a:avLst/>
          </a:prstGeom>
          <a:noFill/>
        </p:spPr>
        <p:txBody>
          <a:bodyPr wrap="square" rtlCol="0">
            <a:spAutoFit/>
          </a:bodyPr>
          <a:lstStyle/>
          <a:p>
            <a:pPr algn="ctr"/>
            <a:r>
              <a:rPr lang="en-US" sz="1125" b="1" dirty="0">
                <a:solidFill>
                  <a:schemeClr val="tx1">
                    <a:lumMod val="65000"/>
                    <a:lumOff val="35000"/>
                  </a:schemeClr>
                </a:solidFill>
                <a:latin typeface="印品黑体" panose="00000500000000000000" pitchFamily="2" charset="-122"/>
              </a:rPr>
              <a:t>There are many variations of passages of Lorem Ipsum available, but the majority have suffered alteration</a:t>
            </a:r>
            <a:endParaRPr lang="en-US" sz="1125" b="1" dirty="0">
              <a:latin typeface="印品黑体" panose="00000500000000000000" pitchFamily="2" charset="-122"/>
            </a:endParaRPr>
          </a:p>
        </p:txBody>
      </p:sp>
      <p:cxnSp>
        <p:nvCxnSpPr>
          <p:cNvPr id="26" name="object  32"/>
          <p:cNvCxnSpPr/>
          <p:nvPr/>
        </p:nvCxnSpPr>
        <p:spPr>
          <a:xfrm>
            <a:off x="10332932" y="2846350"/>
            <a:ext cx="0" cy="406972"/>
          </a:xfrm>
          <a:prstGeom prst="straightConnector1">
            <a:avLst/>
          </a:prstGeom>
          <a:ln w="3175" cap="sq" cmpd="sng">
            <a:solidFill>
              <a:schemeClr val="accent4"/>
            </a:solidFill>
            <a:prstDash val="dash"/>
            <a:headEnd type="diamond"/>
            <a:tailEnd type="diamond"/>
          </a:ln>
        </p:spPr>
        <p:style>
          <a:lnRef idx="1">
            <a:schemeClr val="accent1"/>
          </a:lnRef>
          <a:fillRef idx="0">
            <a:schemeClr val="accent1"/>
          </a:fillRef>
          <a:effectRef idx="0">
            <a:schemeClr val="accent1"/>
          </a:effectRef>
          <a:fontRef idx="minor">
            <a:schemeClr val="tx1"/>
          </a:fontRef>
        </p:style>
      </p:cxnSp>
      <p:sp>
        <p:nvSpPr>
          <p:cNvPr id="27" name="object  33"/>
          <p:cNvSpPr/>
          <p:nvPr/>
        </p:nvSpPr>
        <p:spPr>
          <a:xfrm>
            <a:off x="10065056" y="2268882"/>
            <a:ext cx="535752" cy="535752"/>
          </a:xfrm>
          <a:prstGeom prst="ellipse">
            <a:avLst/>
          </a:prstGeom>
          <a:solidFill>
            <a:srgbClr val="6B0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latin typeface="印品黑体" panose="00000500000000000000" pitchFamily="2" charset="-122"/>
            </a:endParaRPr>
          </a:p>
        </p:txBody>
      </p:sp>
      <p:sp>
        <p:nvSpPr>
          <p:cNvPr id="28" name="object  37"/>
          <p:cNvSpPr txBox="1"/>
          <p:nvPr/>
        </p:nvSpPr>
        <p:spPr>
          <a:xfrm flipH="1">
            <a:off x="9900312" y="2335171"/>
            <a:ext cx="865242" cy="351956"/>
          </a:xfrm>
          <a:prstGeom prst="rect">
            <a:avLst/>
          </a:prstGeom>
          <a:noFill/>
        </p:spPr>
        <p:txBody>
          <a:bodyPr wrap="square" rtlCol="0">
            <a:spAutoFit/>
          </a:bodyPr>
          <a:lstStyle/>
          <a:p>
            <a:pPr algn="ctr"/>
            <a:r>
              <a:rPr lang="en-US" sz="1685" b="1" dirty="0">
                <a:solidFill>
                  <a:schemeClr val="bg1"/>
                </a:solidFill>
                <a:latin typeface="印品黑体" panose="00000500000000000000" pitchFamily="2" charset="-122"/>
              </a:rPr>
              <a:t>15%</a:t>
            </a:r>
          </a:p>
        </p:txBody>
      </p:sp>
      <p:sp>
        <p:nvSpPr>
          <p:cNvPr id="29" name="object  44"/>
          <p:cNvSpPr/>
          <p:nvPr/>
        </p:nvSpPr>
        <p:spPr>
          <a:xfrm>
            <a:off x="9471600" y="5166407"/>
            <a:ext cx="1722663" cy="428601"/>
          </a:xfrm>
          <a:prstGeom prst="roundRect">
            <a:avLst/>
          </a:prstGeom>
          <a:solidFill>
            <a:schemeClr val="bg1"/>
          </a:solidFill>
          <a:ln>
            <a:solidFill>
              <a:srgbClr val="6B081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85" b="1" dirty="0">
                <a:solidFill>
                  <a:srgbClr val="6B0811"/>
                </a:solidFill>
                <a:latin typeface="印品黑体" panose="00000500000000000000" pitchFamily="2" charset="-122"/>
              </a:rPr>
              <a:t>Contents 04</a:t>
            </a:r>
          </a:p>
        </p:txBody>
      </p:sp>
      <p:sp>
        <p:nvSpPr>
          <p:cNvPr id="30" name="Freeform 152"/>
          <p:cNvSpPr>
            <a:spLocks noEditPoints="1"/>
          </p:cNvSpPr>
          <p:nvPr/>
        </p:nvSpPr>
        <p:spPr bwMode="auto">
          <a:xfrm>
            <a:off x="10120774" y="3599333"/>
            <a:ext cx="424315" cy="424315"/>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rgbClr val="55060E"/>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1" name="object  69"/>
          <p:cNvSpPr txBox="1"/>
          <p:nvPr/>
        </p:nvSpPr>
        <p:spPr>
          <a:xfrm>
            <a:off x="9817808" y="3974359"/>
            <a:ext cx="1040252" cy="308674"/>
          </a:xfrm>
          <a:prstGeom prst="rect">
            <a:avLst/>
          </a:prstGeom>
          <a:noFill/>
        </p:spPr>
        <p:txBody>
          <a:bodyPr wrap="square" rtlCol="0">
            <a:spAutoFit/>
          </a:bodyPr>
          <a:lstStyle/>
          <a:p>
            <a:pPr algn="ctr"/>
            <a:r>
              <a:rPr lang="en-US" sz="1405" b="1" dirty="0">
                <a:solidFill>
                  <a:schemeClr val="accent4"/>
                </a:solidFill>
                <a:latin typeface="印品黑体" panose="00000500000000000000" pitchFamily="2" charset="-122"/>
              </a:rPr>
              <a:t>Choice 4</a:t>
            </a:r>
          </a:p>
        </p:txBody>
      </p:sp>
      <p:graphicFrame>
        <p:nvGraphicFramePr>
          <p:cNvPr id="32" name="object  12"/>
          <p:cNvGraphicFramePr/>
          <p:nvPr/>
        </p:nvGraphicFramePr>
        <p:xfrm>
          <a:off x="6194941" y="2346315"/>
          <a:ext cx="3214511" cy="3321661"/>
        </p:xfrm>
        <a:graphic>
          <a:graphicData uri="http://schemas.openxmlformats.org/drawingml/2006/chart">
            <c:chart xmlns:c="http://schemas.openxmlformats.org/drawingml/2006/chart" xmlns:r="http://schemas.openxmlformats.org/officeDocument/2006/relationships" r:id="rId7"/>
          </a:graphicData>
        </a:graphic>
      </p:graphicFrame>
      <p:sp>
        <p:nvSpPr>
          <p:cNvPr id="33" name="object  70"/>
          <p:cNvSpPr txBox="1"/>
          <p:nvPr/>
        </p:nvSpPr>
        <p:spPr>
          <a:xfrm>
            <a:off x="9641866" y="4186650"/>
            <a:ext cx="1382132" cy="611706"/>
          </a:xfrm>
          <a:prstGeom prst="rect">
            <a:avLst/>
          </a:prstGeom>
          <a:noFill/>
        </p:spPr>
        <p:txBody>
          <a:bodyPr wrap="square" rtlCol="0">
            <a:spAutoFit/>
          </a:bodyPr>
          <a:lstStyle/>
          <a:p>
            <a:pPr algn="ctr"/>
            <a:r>
              <a:rPr lang="en-US" sz="1125" b="1" dirty="0">
                <a:solidFill>
                  <a:schemeClr val="tx1">
                    <a:lumMod val="65000"/>
                    <a:lumOff val="35000"/>
                  </a:schemeClr>
                </a:solidFill>
                <a:latin typeface="印品黑体" panose="00000500000000000000" pitchFamily="2" charset="-122"/>
              </a:rPr>
              <a:t>There are many variations of passages </a:t>
            </a:r>
            <a:endParaRPr lang="en-US" sz="1125" b="1" dirty="0">
              <a:latin typeface="印品黑体" panose="00000500000000000000" pitchFamily="2" charset="-122"/>
            </a:endParaRPr>
          </a:p>
        </p:txBody>
      </p:sp>
      <p:sp>
        <p:nvSpPr>
          <p:cNvPr id="34" name="object  18"/>
          <p:cNvSpPr txBox="1"/>
          <p:nvPr/>
        </p:nvSpPr>
        <p:spPr>
          <a:xfrm>
            <a:off x="6687832" y="5606450"/>
            <a:ext cx="2228728" cy="784830"/>
          </a:xfrm>
          <a:prstGeom prst="rect">
            <a:avLst/>
          </a:prstGeom>
          <a:noFill/>
        </p:spPr>
        <p:txBody>
          <a:bodyPr wrap="square" rtlCol="0">
            <a:spAutoFit/>
          </a:bodyPr>
          <a:lstStyle/>
          <a:p>
            <a:pPr algn="ctr"/>
            <a:r>
              <a:rPr lang="en-US" sz="1125" b="1" dirty="0">
                <a:solidFill>
                  <a:schemeClr val="tx1">
                    <a:lumMod val="65000"/>
                    <a:lumOff val="35000"/>
                  </a:schemeClr>
                </a:solidFill>
                <a:latin typeface="印品黑体" panose="00000500000000000000" pitchFamily="2" charset="-122"/>
              </a:rPr>
              <a:t>There are many variations of passages of Lorem Ipsum available, but the majority have suffered alteration</a:t>
            </a:r>
            <a:endParaRPr lang="en-US" sz="1125" b="1" dirty="0">
              <a:latin typeface="印品黑体" panose="00000500000000000000" pitchFamily="2" charset="-122"/>
            </a:endParaRPr>
          </a:p>
        </p:txBody>
      </p:sp>
      <p:cxnSp>
        <p:nvCxnSpPr>
          <p:cNvPr id="35" name="object  30"/>
          <p:cNvCxnSpPr/>
          <p:nvPr/>
        </p:nvCxnSpPr>
        <p:spPr>
          <a:xfrm>
            <a:off x="7726742" y="2841186"/>
            <a:ext cx="0" cy="406972"/>
          </a:xfrm>
          <a:prstGeom prst="straightConnector1">
            <a:avLst/>
          </a:prstGeom>
          <a:ln w="3175" cap="sq" cmpd="sng">
            <a:solidFill>
              <a:schemeClr val="accent3"/>
            </a:solidFill>
            <a:prstDash val="dash"/>
            <a:headEnd type="diamond"/>
            <a:tailEnd type="diamond"/>
          </a:ln>
        </p:spPr>
        <p:style>
          <a:lnRef idx="1">
            <a:schemeClr val="accent1"/>
          </a:lnRef>
          <a:fillRef idx="0">
            <a:schemeClr val="accent1"/>
          </a:fillRef>
          <a:effectRef idx="0">
            <a:schemeClr val="accent1"/>
          </a:effectRef>
          <a:fontRef idx="minor">
            <a:schemeClr val="tx1"/>
          </a:fontRef>
        </p:style>
      </p:cxnSp>
      <p:sp>
        <p:nvSpPr>
          <p:cNvPr id="36" name="object  31"/>
          <p:cNvSpPr/>
          <p:nvPr/>
        </p:nvSpPr>
        <p:spPr>
          <a:xfrm>
            <a:off x="7458866" y="2263719"/>
            <a:ext cx="535752" cy="535752"/>
          </a:xfrm>
          <a:prstGeom prst="ellipse">
            <a:avLst/>
          </a:prstGeom>
          <a:solidFill>
            <a:srgbClr val="6B0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latin typeface="印品黑体" panose="00000500000000000000" pitchFamily="2" charset="-122"/>
            </a:endParaRPr>
          </a:p>
        </p:txBody>
      </p:sp>
      <p:sp>
        <p:nvSpPr>
          <p:cNvPr id="37" name="object  36"/>
          <p:cNvSpPr txBox="1"/>
          <p:nvPr/>
        </p:nvSpPr>
        <p:spPr>
          <a:xfrm flipH="1">
            <a:off x="7294123" y="2343672"/>
            <a:ext cx="865242" cy="351956"/>
          </a:xfrm>
          <a:prstGeom prst="rect">
            <a:avLst/>
          </a:prstGeom>
          <a:noFill/>
        </p:spPr>
        <p:txBody>
          <a:bodyPr wrap="square" rtlCol="0">
            <a:spAutoFit/>
          </a:bodyPr>
          <a:lstStyle/>
          <a:p>
            <a:pPr algn="ctr"/>
            <a:r>
              <a:rPr lang="en-US" sz="1685" b="1" dirty="0">
                <a:solidFill>
                  <a:schemeClr val="bg1"/>
                </a:solidFill>
                <a:latin typeface="印品黑体" panose="00000500000000000000" pitchFamily="2" charset="-122"/>
              </a:rPr>
              <a:t>25%</a:t>
            </a:r>
          </a:p>
        </p:txBody>
      </p:sp>
      <p:sp>
        <p:nvSpPr>
          <p:cNvPr id="38" name="object  42"/>
          <p:cNvSpPr/>
          <p:nvPr/>
        </p:nvSpPr>
        <p:spPr>
          <a:xfrm>
            <a:off x="6865411" y="5166407"/>
            <a:ext cx="1722663" cy="428601"/>
          </a:xfrm>
          <a:prstGeom prst="roundRect">
            <a:avLst/>
          </a:prstGeom>
          <a:solidFill>
            <a:schemeClr val="bg1"/>
          </a:solidFill>
          <a:ln>
            <a:solidFill>
              <a:srgbClr val="6B081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85" b="1" dirty="0">
                <a:solidFill>
                  <a:srgbClr val="6B0811"/>
                </a:solidFill>
                <a:latin typeface="印品黑体" panose="00000500000000000000" pitchFamily="2" charset="-122"/>
              </a:rPr>
              <a:t>Contents 03</a:t>
            </a:r>
          </a:p>
        </p:txBody>
      </p:sp>
      <p:sp>
        <p:nvSpPr>
          <p:cNvPr id="39" name="object  63"/>
          <p:cNvSpPr txBox="1"/>
          <p:nvPr/>
        </p:nvSpPr>
        <p:spPr>
          <a:xfrm>
            <a:off x="7211618" y="3974359"/>
            <a:ext cx="1040252" cy="308674"/>
          </a:xfrm>
          <a:prstGeom prst="rect">
            <a:avLst/>
          </a:prstGeom>
          <a:noFill/>
        </p:spPr>
        <p:txBody>
          <a:bodyPr wrap="square" rtlCol="0">
            <a:spAutoFit/>
          </a:bodyPr>
          <a:lstStyle/>
          <a:p>
            <a:pPr algn="ctr"/>
            <a:r>
              <a:rPr lang="en-US" sz="1405" b="1" dirty="0">
                <a:solidFill>
                  <a:schemeClr val="accent3"/>
                </a:solidFill>
                <a:latin typeface="印品黑体" panose="00000500000000000000" pitchFamily="2" charset="-122"/>
              </a:rPr>
              <a:t>Choice 3</a:t>
            </a:r>
          </a:p>
        </p:txBody>
      </p:sp>
      <p:sp>
        <p:nvSpPr>
          <p:cNvPr id="40" name="object  64"/>
          <p:cNvSpPr txBox="1"/>
          <p:nvPr/>
        </p:nvSpPr>
        <p:spPr>
          <a:xfrm>
            <a:off x="7035676" y="4186650"/>
            <a:ext cx="1382132" cy="611706"/>
          </a:xfrm>
          <a:prstGeom prst="rect">
            <a:avLst/>
          </a:prstGeom>
          <a:noFill/>
        </p:spPr>
        <p:txBody>
          <a:bodyPr wrap="square" rtlCol="0">
            <a:spAutoFit/>
          </a:bodyPr>
          <a:lstStyle/>
          <a:p>
            <a:pPr algn="ctr"/>
            <a:r>
              <a:rPr lang="en-US" sz="1125" b="1" dirty="0">
                <a:solidFill>
                  <a:schemeClr val="tx1">
                    <a:lumMod val="65000"/>
                    <a:lumOff val="35000"/>
                  </a:schemeClr>
                </a:solidFill>
                <a:latin typeface="印品黑体" panose="00000500000000000000" pitchFamily="2" charset="-122"/>
              </a:rPr>
              <a:t>There are many variations of passages </a:t>
            </a:r>
            <a:endParaRPr lang="en-US" sz="1125" b="1" dirty="0">
              <a:latin typeface="印品黑体" panose="00000500000000000000" pitchFamily="2" charset="-122"/>
            </a:endParaRPr>
          </a:p>
        </p:txBody>
      </p:sp>
      <p:sp>
        <p:nvSpPr>
          <p:cNvPr id="41" name="Freeform 47"/>
          <p:cNvSpPr>
            <a:spLocks noEditPoints="1"/>
          </p:cNvSpPr>
          <p:nvPr/>
        </p:nvSpPr>
        <p:spPr bwMode="auto">
          <a:xfrm>
            <a:off x="7519585" y="3599333"/>
            <a:ext cx="424315" cy="424315"/>
          </a:xfrm>
          <a:custGeom>
            <a:avLst/>
            <a:gdLst/>
            <a:ahLst/>
            <a:cxnLst>
              <a:cxn ang="0">
                <a:pos x="52" y="38"/>
              </a:cxn>
              <a:cxn ang="0">
                <a:pos x="47" y="44"/>
              </a:cxn>
              <a:cxn ang="0">
                <a:pos x="22" y="47"/>
              </a:cxn>
              <a:cxn ang="0">
                <a:pos x="6" y="42"/>
              </a:cxn>
              <a:cxn ang="0">
                <a:pos x="4" y="35"/>
              </a:cxn>
              <a:cxn ang="0">
                <a:pos x="0" y="10"/>
              </a:cxn>
              <a:cxn ang="0">
                <a:pos x="7" y="4"/>
              </a:cxn>
              <a:cxn ang="0">
                <a:pos x="20" y="1"/>
              </a:cxn>
              <a:cxn ang="0">
                <a:pos x="47" y="3"/>
              </a:cxn>
              <a:cxn ang="0">
                <a:pos x="56" y="8"/>
              </a:cxn>
              <a:cxn ang="0">
                <a:pos x="56" y="12"/>
              </a:cxn>
              <a:cxn ang="0">
                <a:pos x="52" y="38"/>
              </a:cxn>
              <a:cxn ang="0">
                <a:pos x="44" y="62"/>
              </a:cxn>
              <a:cxn ang="0">
                <a:pos x="20" y="65"/>
              </a:cxn>
              <a:cxn ang="0">
                <a:pos x="9" y="59"/>
              </a:cxn>
              <a:cxn ang="0">
                <a:pos x="7" y="48"/>
              </a:cxn>
              <a:cxn ang="0">
                <a:pos x="7" y="47"/>
              </a:cxn>
              <a:cxn ang="0">
                <a:pos x="8" y="47"/>
              </a:cxn>
              <a:cxn ang="0">
                <a:pos x="48" y="47"/>
              </a:cxn>
              <a:cxn ang="0">
                <a:pos x="49" y="51"/>
              </a:cxn>
              <a:cxn ang="0">
                <a:pos x="44" y="62"/>
              </a:cxn>
              <a:cxn ang="0">
                <a:pos x="39" y="6"/>
              </a:cxn>
              <a:cxn ang="0">
                <a:pos x="16" y="6"/>
              </a:cxn>
              <a:cxn ang="0">
                <a:pos x="10" y="9"/>
              </a:cxn>
              <a:cxn ang="0">
                <a:pos x="19" y="12"/>
              </a:cxn>
              <a:cxn ang="0">
                <a:pos x="37" y="12"/>
              </a:cxn>
              <a:cxn ang="0">
                <a:pos x="47" y="9"/>
              </a:cxn>
              <a:cxn ang="0">
                <a:pos x="39" y="6"/>
              </a:cxn>
              <a:cxn ang="0">
                <a:pos x="24" y="24"/>
              </a:cxn>
              <a:cxn ang="0">
                <a:pos x="19" y="33"/>
              </a:cxn>
              <a:cxn ang="0">
                <a:pos x="29" y="41"/>
              </a:cxn>
              <a:cxn ang="0">
                <a:pos x="37" y="31"/>
              </a:cxn>
              <a:cxn ang="0">
                <a:pos x="24" y="24"/>
              </a:cxn>
              <a:cxn ang="0">
                <a:pos x="26" y="36"/>
              </a:cxn>
              <a:cxn ang="0">
                <a:pos x="26" y="28"/>
              </a:cxn>
              <a:cxn ang="0">
                <a:pos x="32" y="32"/>
              </a:cxn>
              <a:cxn ang="0">
                <a:pos x="26" y="36"/>
              </a:cxn>
            </a:cxnLst>
            <a:rect l="0" t="0" r="r" b="b"/>
            <a:pathLst>
              <a:path w="57" h="67">
                <a:moveTo>
                  <a:pt x="52" y="38"/>
                </a:moveTo>
                <a:cubicBezTo>
                  <a:pt x="51" y="41"/>
                  <a:pt x="49" y="42"/>
                  <a:pt x="47" y="44"/>
                </a:cubicBezTo>
                <a:cubicBezTo>
                  <a:pt x="39" y="47"/>
                  <a:pt x="30" y="48"/>
                  <a:pt x="22" y="47"/>
                </a:cubicBezTo>
                <a:cubicBezTo>
                  <a:pt x="17" y="47"/>
                  <a:pt x="11" y="45"/>
                  <a:pt x="6" y="42"/>
                </a:cubicBezTo>
                <a:cubicBezTo>
                  <a:pt x="4" y="40"/>
                  <a:pt x="4" y="37"/>
                  <a:pt x="4" y="35"/>
                </a:cubicBezTo>
                <a:cubicBezTo>
                  <a:pt x="2" y="26"/>
                  <a:pt x="1" y="18"/>
                  <a:pt x="0" y="10"/>
                </a:cubicBezTo>
                <a:cubicBezTo>
                  <a:pt x="0" y="6"/>
                  <a:pt x="4" y="5"/>
                  <a:pt x="7" y="4"/>
                </a:cubicBezTo>
                <a:cubicBezTo>
                  <a:pt x="11" y="2"/>
                  <a:pt x="16" y="1"/>
                  <a:pt x="20" y="1"/>
                </a:cubicBezTo>
                <a:cubicBezTo>
                  <a:pt x="29" y="0"/>
                  <a:pt x="38" y="0"/>
                  <a:pt x="47" y="3"/>
                </a:cubicBezTo>
                <a:cubicBezTo>
                  <a:pt x="50" y="4"/>
                  <a:pt x="54" y="5"/>
                  <a:pt x="56" y="8"/>
                </a:cubicBezTo>
                <a:cubicBezTo>
                  <a:pt x="57" y="9"/>
                  <a:pt x="56" y="11"/>
                  <a:pt x="56" y="12"/>
                </a:cubicBezTo>
                <a:cubicBezTo>
                  <a:pt x="55" y="21"/>
                  <a:pt x="53" y="30"/>
                  <a:pt x="52" y="38"/>
                </a:cubicBezTo>
                <a:close/>
                <a:moveTo>
                  <a:pt x="44" y="62"/>
                </a:moveTo>
                <a:cubicBezTo>
                  <a:pt x="37" y="66"/>
                  <a:pt x="28" y="67"/>
                  <a:pt x="20" y="65"/>
                </a:cubicBezTo>
                <a:cubicBezTo>
                  <a:pt x="16" y="65"/>
                  <a:pt x="11" y="63"/>
                  <a:pt x="9" y="59"/>
                </a:cubicBezTo>
                <a:cubicBezTo>
                  <a:pt x="8" y="55"/>
                  <a:pt x="7" y="51"/>
                  <a:pt x="7" y="48"/>
                </a:cubicBezTo>
                <a:cubicBezTo>
                  <a:pt x="7" y="47"/>
                  <a:pt x="7" y="47"/>
                  <a:pt x="7" y="47"/>
                </a:cubicBezTo>
                <a:cubicBezTo>
                  <a:pt x="8" y="47"/>
                  <a:pt x="8" y="47"/>
                  <a:pt x="8" y="47"/>
                </a:cubicBezTo>
                <a:cubicBezTo>
                  <a:pt x="20" y="54"/>
                  <a:pt x="36" y="54"/>
                  <a:pt x="48" y="47"/>
                </a:cubicBezTo>
                <a:cubicBezTo>
                  <a:pt x="50" y="47"/>
                  <a:pt x="49" y="49"/>
                  <a:pt x="49" y="51"/>
                </a:cubicBezTo>
                <a:cubicBezTo>
                  <a:pt x="48" y="55"/>
                  <a:pt x="48" y="60"/>
                  <a:pt x="44" y="62"/>
                </a:cubicBezTo>
                <a:close/>
                <a:moveTo>
                  <a:pt x="39" y="6"/>
                </a:moveTo>
                <a:cubicBezTo>
                  <a:pt x="32" y="5"/>
                  <a:pt x="24" y="5"/>
                  <a:pt x="16" y="6"/>
                </a:cubicBezTo>
                <a:cubicBezTo>
                  <a:pt x="14" y="7"/>
                  <a:pt x="11" y="7"/>
                  <a:pt x="10" y="9"/>
                </a:cubicBezTo>
                <a:cubicBezTo>
                  <a:pt x="12" y="12"/>
                  <a:pt x="16" y="12"/>
                  <a:pt x="19" y="12"/>
                </a:cubicBezTo>
                <a:cubicBezTo>
                  <a:pt x="25" y="13"/>
                  <a:pt x="31" y="13"/>
                  <a:pt x="37" y="12"/>
                </a:cubicBezTo>
                <a:cubicBezTo>
                  <a:pt x="40" y="12"/>
                  <a:pt x="44" y="12"/>
                  <a:pt x="47" y="9"/>
                </a:cubicBezTo>
                <a:cubicBezTo>
                  <a:pt x="45" y="7"/>
                  <a:pt x="42" y="6"/>
                  <a:pt x="39" y="6"/>
                </a:cubicBezTo>
                <a:close/>
                <a:moveTo>
                  <a:pt x="24" y="24"/>
                </a:moveTo>
                <a:cubicBezTo>
                  <a:pt x="21" y="25"/>
                  <a:pt x="19" y="29"/>
                  <a:pt x="19" y="33"/>
                </a:cubicBezTo>
                <a:cubicBezTo>
                  <a:pt x="19" y="38"/>
                  <a:pt x="24" y="42"/>
                  <a:pt x="29" y="41"/>
                </a:cubicBezTo>
                <a:cubicBezTo>
                  <a:pt x="34" y="41"/>
                  <a:pt x="38" y="36"/>
                  <a:pt x="37" y="31"/>
                </a:cubicBezTo>
                <a:cubicBezTo>
                  <a:pt x="36" y="25"/>
                  <a:pt x="30" y="21"/>
                  <a:pt x="24" y="24"/>
                </a:cubicBezTo>
                <a:close/>
                <a:moveTo>
                  <a:pt x="26" y="36"/>
                </a:moveTo>
                <a:cubicBezTo>
                  <a:pt x="23" y="35"/>
                  <a:pt x="23" y="30"/>
                  <a:pt x="26" y="28"/>
                </a:cubicBezTo>
                <a:cubicBezTo>
                  <a:pt x="29" y="27"/>
                  <a:pt x="32" y="29"/>
                  <a:pt x="32" y="32"/>
                </a:cubicBezTo>
                <a:cubicBezTo>
                  <a:pt x="33" y="35"/>
                  <a:pt x="29" y="38"/>
                  <a:pt x="26" y="36"/>
                </a:cubicBezTo>
                <a:close/>
              </a:path>
            </a:pathLst>
          </a:custGeom>
          <a:solidFill>
            <a:srgbClr val="55060E"/>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42" name="文本框 41"/>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p>
        </p:txBody>
      </p:sp>
      <p:sp>
        <p:nvSpPr>
          <p:cNvPr id="43" name="文本框 42"/>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148" name="Picture 147" descr="118-苏州大学-logo.png"/>
          <p:cNvPicPr>
            <a:picLocks noChangeAspect="1"/>
          </p:cNvPicPr>
          <p:nvPr/>
        </p:nvPicPr>
        <p:blipFill>
          <a:blip r:embed="rId9"/>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750"/>
                                        <p:tgtEl>
                                          <p:spTgt spid="5"/>
                                        </p:tgtEl>
                                      </p:cBhvr>
                                    </p:animEffect>
                                  </p:childTnLst>
                                </p:cTn>
                              </p:par>
                            </p:childTnLst>
                          </p:cTn>
                        </p:par>
                        <p:par>
                          <p:cTn id="8" fill="hold">
                            <p:stCondLst>
                              <p:cond delay="1000"/>
                            </p:stCondLst>
                            <p:childTnLst>
                              <p:par>
                                <p:cTn id="9" presetID="22" presetClass="entr" presetSubtype="4"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down)">
                                      <p:cBhvr>
                                        <p:cTn id="11" dur="500"/>
                                        <p:tgtEl>
                                          <p:spTgt spid="12"/>
                                        </p:tgtEl>
                                      </p:cBhvr>
                                    </p:animEffect>
                                  </p:childTnLst>
                                </p:cTn>
                              </p:par>
                              <p:par>
                                <p:cTn id="12" presetID="22" presetClass="entr" presetSubtype="4" fill="hold" grpId="0"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wipe(down)">
                                      <p:cBhvr>
                                        <p:cTn id="14" dur="500"/>
                                        <p:tgtEl>
                                          <p:spTgt spid="13"/>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750"/>
                                        <p:tgtEl>
                                          <p:spTgt spid="15"/>
                                        </p:tgtEl>
                                      </p:cBhvr>
                                    </p:animEffect>
                                  </p:childTnLst>
                                </p:cTn>
                              </p:par>
                            </p:childTnLst>
                          </p:cTn>
                        </p:par>
                        <p:par>
                          <p:cTn id="19" fill="hold">
                            <p:stCondLst>
                              <p:cond delay="2500"/>
                            </p:stCondLst>
                            <p:childTnLst>
                              <p:par>
                                <p:cTn id="20" presetID="18" presetClass="entr" presetSubtype="3" fill="hold"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strips(upRight)">
                                      <p:cBhvr>
                                        <p:cTn id="22" dur="500"/>
                                        <p:tgtEl>
                                          <p:spTgt spid="8"/>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p:cTn id="25" dur="500" fill="hold"/>
                                        <p:tgtEl>
                                          <p:spTgt spid="9"/>
                                        </p:tgtEl>
                                        <p:attrNameLst>
                                          <p:attrName>ppt_w</p:attrName>
                                        </p:attrNameLst>
                                      </p:cBhvr>
                                      <p:tavLst>
                                        <p:tav tm="0">
                                          <p:val>
                                            <p:fltVal val="0"/>
                                          </p:val>
                                        </p:tav>
                                        <p:tav tm="100000">
                                          <p:val>
                                            <p:strVal val="#ppt_w"/>
                                          </p:val>
                                        </p:tav>
                                      </p:tavLst>
                                    </p:anim>
                                    <p:anim calcmode="lin" valueType="num">
                                      <p:cBhvr>
                                        <p:cTn id="26" dur="500" fill="hold"/>
                                        <p:tgtEl>
                                          <p:spTgt spid="9"/>
                                        </p:tgtEl>
                                        <p:attrNameLst>
                                          <p:attrName>ppt_h</p:attrName>
                                        </p:attrNameLst>
                                      </p:cBhvr>
                                      <p:tavLst>
                                        <p:tav tm="0">
                                          <p:val>
                                            <p:fltVal val="0"/>
                                          </p:val>
                                        </p:tav>
                                        <p:tav tm="100000">
                                          <p:val>
                                            <p:strVal val="#ppt_h"/>
                                          </p:val>
                                        </p:tav>
                                      </p:tavLst>
                                    </p:anim>
                                    <p:animEffect transition="in" filter="fade">
                                      <p:cBhvr>
                                        <p:cTn id="27" dur="500"/>
                                        <p:tgtEl>
                                          <p:spTgt spid="9"/>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p:cTn id="30" dur="500" fill="hold"/>
                                        <p:tgtEl>
                                          <p:spTgt spid="10"/>
                                        </p:tgtEl>
                                        <p:attrNameLst>
                                          <p:attrName>ppt_w</p:attrName>
                                        </p:attrNameLst>
                                      </p:cBhvr>
                                      <p:tavLst>
                                        <p:tav tm="0">
                                          <p:val>
                                            <p:fltVal val="0"/>
                                          </p:val>
                                        </p:tav>
                                        <p:tav tm="100000">
                                          <p:val>
                                            <p:strVal val="#ppt_w"/>
                                          </p:val>
                                        </p:tav>
                                      </p:tavLst>
                                    </p:anim>
                                    <p:anim calcmode="lin" valueType="num">
                                      <p:cBhvr>
                                        <p:cTn id="31" dur="500" fill="hold"/>
                                        <p:tgtEl>
                                          <p:spTgt spid="10"/>
                                        </p:tgtEl>
                                        <p:attrNameLst>
                                          <p:attrName>ppt_h</p:attrName>
                                        </p:attrNameLst>
                                      </p:cBhvr>
                                      <p:tavLst>
                                        <p:tav tm="0">
                                          <p:val>
                                            <p:fltVal val="0"/>
                                          </p:val>
                                        </p:tav>
                                        <p:tav tm="100000">
                                          <p:val>
                                            <p:strVal val="#ppt_h"/>
                                          </p:val>
                                        </p:tav>
                                      </p:tavLst>
                                    </p:anim>
                                    <p:animEffect transition="in" filter="fade">
                                      <p:cBhvr>
                                        <p:cTn id="32" dur="500"/>
                                        <p:tgtEl>
                                          <p:spTgt spid="10"/>
                                        </p:tgtEl>
                                      </p:cBhvr>
                                    </p:animEffect>
                                  </p:childTnLst>
                                </p:cTn>
                              </p:par>
                              <p:par>
                                <p:cTn id="33" presetID="22" presetClass="entr" presetSubtype="1"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wipe(up)">
                                      <p:cBhvr>
                                        <p:cTn id="35" dur="500"/>
                                        <p:tgtEl>
                                          <p:spTgt spid="11"/>
                                        </p:tgtEl>
                                      </p:cBhvr>
                                    </p:animEffect>
                                  </p:childTnLst>
                                </p:cTn>
                              </p:par>
                              <p:par>
                                <p:cTn id="36" presetID="2" presetClass="entr" presetSubtype="4" fill="hold" grpId="0" nodeType="withEffect">
                                  <p:stCondLst>
                                    <p:cond delay="0"/>
                                  </p:stCondLst>
                                  <p:childTnLst>
                                    <p:set>
                                      <p:cBhvr>
                                        <p:cTn id="37" dur="1" fill="hold">
                                          <p:stCondLst>
                                            <p:cond delay="0"/>
                                          </p:stCondLst>
                                        </p:cTn>
                                        <p:tgtEl>
                                          <p:spTgt spid="7"/>
                                        </p:tgtEl>
                                        <p:attrNameLst>
                                          <p:attrName>style.visibility</p:attrName>
                                        </p:attrNameLst>
                                      </p:cBhvr>
                                      <p:to>
                                        <p:strVal val="visible"/>
                                      </p:to>
                                    </p:set>
                                    <p:anim calcmode="lin" valueType="num">
                                      <p:cBhvr additive="base">
                                        <p:cTn id="38" dur="500" fill="hold"/>
                                        <p:tgtEl>
                                          <p:spTgt spid="7"/>
                                        </p:tgtEl>
                                        <p:attrNameLst>
                                          <p:attrName>ppt_x</p:attrName>
                                        </p:attrNameLst>
                                      </p:cBhvr>
                                      <p:tavLst>
                                        <p:tav tm="0">
                                          <p:val>
                                            <p:strVal val="#ppt_x"/>
                                          </p:val>
                                        </p:tav>
                                        <p:tav tm="100000">
                                          <p:val>
                                            <p:strVal val="#ppt_x"/>
                                          </p:val>
                                        </p:tav>
                                      </p:tavLst>
                                    </p:anim>
                                    <p:anim calcmode="lin" valueType="num">
                                      <p:cBhvr additive="base">
                                        <p:cTn id="39" dur="500" fill="hold"/>
                                        <p:tgtEl>
                                          <p:spTgt spid="7"/>
                                        </p:tgtEl>
                                        <p:attrNameLst>
                                          <p:attrName>ppt_y</p:attrName>
                                        </p:attrNameLst>
                                      </p:cBhvr>
                                      <p:tavLst>
                                        <p:tav tm="0">
                                          <p:val>
                                            <p:strVal val="1+#ppt_h/2"/>
                                          </p:val>
                                        </p:tav>
                                        <p:tav tm="100000">
                                          <p:val>
                                            <p:strVal val="#ppt_y"/>
                                          </p:val>
                                        </p:tav>
                                      </p:tavLst>
                                    </p:anim>
                                  </p:childTnLst>
                                </p:cTn>
                              </p:par>
                            </p:childTnLst>
                          </p:cTn>
                        </p:par>
                        <p:par>
                          <p:cTn id="40" fill="hold">
                            <p:stCondLst>
                              <p:cond delay="3000"/>
                            </p:stCondLst>
                            <p:childTnLst>
                              <p:par>
                                <p:cTn id="41" presetID="21" presetClass="entr" presetSubtype="1" fill="hold" grpId="0" nodeType="after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wheel(1)">
                                      <p:cBhvr>
                                        <p:cTn id="43" dur="750"/>
                                        <p:tgtEl>
                                          <p:spTgt spid="14"/>
                                        </p:tgtEl>
                                      </p:cBhvr>
                                    </p:animEffect>
                                  </p:childTnLst>
                                </p:cTn>
                              </p:par>
                            </p:childTnLst>
                          </p:cTn>
                        </p:par>
                        <p:par>
                          <p:cTn id="44" fill="hold">
                            <p:stCondLst>
                              <p:cond delay="4000"/>
                            </p:stCondLst>
                            <p:childTnLst>
                              <p:par>
                                <p:cTn id="45" presetID="22" presetClass="entr" presetSubtype="4" fill="hold" grpId="0" nodeType="after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wipe(down)">
                                      <p:cBhvr>
                                        <p:cTn id="47" dur="500"/>
                                        <p:tgtEl>
                                          <p:spTgt spid="21"/>
                                        </p:tgtEl>
                                      </p:cBhvr>
                                    </p:animEffect>
                                  </p:childTnLst>
                                </p:cTn>
                              </p:par>
                              <p:par>
                                <p:cTn id="48" presetID="22" presetClass="entr" presetSubtype="4" fill="hold" grpId="0" nodeType="with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wipe(down)">
                                      <p:cBhvr>
                                        <p:cTn id="50" dur="500"/>
                                        <p:tgtEl>
                                          <p:spTgt spid="22"/>
                                        </p:tgtEl>
                                      </p:cBhvr>
                                    </p:animEffect>
                                  </p:childTnLst>
                                </p:cTn>
                              </p:par>
                            </p:childTnLst>
                          </p:cTn>
                        </p:par>
                        <p:par>
                          <p:cTn id="51" fill="hold">
                            <p:stCondLst>
                              <p:cond delay="4500"/>
                            </p:stCondLst>
                            <p:childTnLst>
                              <p:par>
                                <p:cTn id="52" presetID="10" presetClass="entr" presetSubtype="0" fill="hold" grpId="0" nodeType="afterEffect">
                                  <p:stCondLst>
                                    <p:cond delay="0"/>
                                  </p:stCondLst>
                                  <p:childTnLst>
                                    <p:set>
                                      <p:cBhvr>
                                        <p:cTn id="53" dur="1" fill="hold">
                                          <p:stCondLst>
                                            <p:cond delay="0"/>
                                          </p:stCondLst>
                                        </p:cTn>
                                        <p:tgtEl>
                                          <p:spTgt spid="24"/>
                                        </p:tgtEl>
                                        <p:attrNameLst>
                                          <p:attrName>style.visibility</p:attrName>
                                        </p:attrNameLst>
                                      </p:cBhvr>
                                      <p:to>
                                        <p:strVal val="visible"/>
                                      </p:to>
                                    </p:set>
                                    <p:animEffect transition="in" filter="fade">
                                      <p:cBhvr>
                                        <p:cTn id="54" dur="750"/>
                                        <p:tgtEl>
                                          <p:spTgt spid="24"/>
                                        </p:tgtEl>
                                      </p:cBhvr>
                                    </p:animEffect>
                                  </p:childTnLst>
                                </p:cTn>
                              </p:par>
                            </p:childTnLst>
                          </p:cTn>
                        </p:par>
                        <p:par>
                          <p:cTn id="55" fill="hold">
                            <p:stCondLst>
                              <p:cond delay="5500"/>
                            </p:stCondLst>
                            <p:childTnLst>
                              <p:par>
                                <p:cTn id="56" presetID="18" presetClass="entr" presetSubtype="3" fill="hold" nodeType="afterEffect">
                                  <p:stCondLst>
                                    <p:cond delay="0"/>
                                  </p:stCondLst>
                                  <p:childTnLst>
                                    <p:set>
                                      <p:cBhvr>
                                        <p:cTn id="57" dur="1" fill="hold">
                                          <p:stCondLst>
                                            <p:cond delay="0"/>
                                          </p:stCondLst>
                                        </p:cTn>
                                        <p:tgtEl>
                                          <p:spTgt spid="17"/>
                                        </p:tgtEl>
                                        <p:attrNameLst>
                                          <p:attrName>style.visibility</p:attrName>
                                        </p:attrNameLst>
                                      </p:cBhvr>
                                      <p:to>
                                        <p:strVal val="visible"/>
                                      </p:to>
                                    </p:set>
                                    <p:animEffect transition="in" filter="strips(upRight)">
                                      <p:cBhvr>
                                        <p:cTn id="58" dur="500"/>
                                        <p:tgtEl>
                                          <p:spTgt spid="17"/>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18"/>
                                        </p:tgtEl>
                                        <p:attrNameLst>
                                          <p:attrName>style.visibility</p:attrName>
                                        </p:attrNameLst>
                                      </p:cBhvr>
                                      <p:to>
                                        <p:strVal val="visible"/>
                                      </p:to>
                                    </p:set>
                                    <p:anim calcmode="lin" valueType="num">
                                      <p:cBhvr>
                                        <p:cTn id="61" dur="500" fill="hold"/>
                                        <p:tgtEl>
                                          <p:spTgt spid="18"/>
                                        </p:tgtEl>
                                        <p:attrNameLst>
                                          <p:attrName>ppt_w</p:attrName>
                                        </p:attrNameLst>
                                      </p:cBhvr>
                                      <p:tavLst>
                                        <p:tav tm="0">
                                          <p:val>
                                            <p:fltVal val="0"/>
                                          </p:val>
                                        </p:tav>
                                        <p:tav tm="100000">
                                          <p:val>
                                            <p:strVal val="#ppt_w"/>
                                          </p:val>
                                        </p:tav>
                                      </p:tavLst>
                                    </p:anim>
                                    <p:anim calcmode="lin" valueType="num">
                                      <p:cBhvr>
                                        <p:cTn id="62" dur="500" fill="hold"/>
                                        <p:tgtEl>
                                          <p:spTgt spid="18"/>
                                        </p:tgtEl>
                                        <p:attrNameLst>
                                          <p:attrName>ppt_h</p:attrName>
                                        </p:attrNameLst>
                                      </p:cBhvr>
                                      <p:tavLst>
                                        <p:tav tm="0">
                                          <p:val>
                                            <p:fltVal val="0"/>
                                          </p:val>
                                        </p:tav>
                                        <p:tav tm="100000">
                                          <p:val>
                                            <p:strVal val="#ppt_h"/>
                                          </p:val>
                                        </p:tav>
                                      </p:tavLst>
                                    </p:anim>
                                    <p:animEffect transition="in" filter="fade">
                                      <p:cBhvr>
                                        <p:cTn id="63" dur="500"/>
                                        <p:tgtEl>
                                          <p:spTgt spid="18"/>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19"/>
                                        </p:tgtEl>
                                        <p:attrNameLst>
                                          <p:attrName>style.visibility</p:attrName>
                                        </p:attrNameLst>
                                      </p:cBhvr>
                                      <p:to>
                                        <p:strVal val="visible"/>
                                      </p:to>
                                    </p:set>
                                    <p:anim calcmode="lin" valueType="num">
                                      <p:cBhvr>
                                        <p:cTn id="66" dur="500" fill="hold"/>
                                        <p:tgtEl>
                                          <p:spTgt spid="19"/>
                                        </p:tgtEl>
                                        <p:attrNameLst>
                                          <p:attrName>ppt_w</p:attrName>
                                        </p:attrNameLst>
                                      </p:cBhvr>
                                      <p:tavLst>
                                        <p:tav tm="0">
                                          <p:val>
                                            <p:fltVal val="0"/>
                                          </p:val>
                                        </p:tav>
                                        <p:tav tm="100000">
                                          <p:val>
                                            <p:strVal val="#ppt_w"/>
                                          </p:val>
                                        </p:tav>
                                      </p:tavLst>
                                    </p:anim>
                                    <p:anim calcmode="lin" valueType="num">
                                      <p:cBhvr>
                                        <p:cTn id="67" dur="500" fill="hold"/>
                                        <p:tgtEl>
                                          <p:spTgt spid="19"/>
                                        </p:tgtEl>
                                        <p:attrNameLst>
                                          <p:attrName>ppt_h</p:attrName>
                                        </p:attrNameLst>
                                      </p:cBhvr>
                                      <p:tavLst>
                                        <p:tav tm="0">
                                          <p:val>
                                            <p:fltVal val="0"/>
                                          </p:val>
                                        </p:tav>
                                        <p:tav tm="100000">
                                          <p:val>
                                            <p:strVal val="#ppt_h"/>
                                          </p:val>
                                        </p:tav>
                                      </p:tavLst>
                                    </p:anim>
                                    <p:animEffect transition="in" filter="fade">
                                      <p:cBhvr>
                                        <p:cTn id="68" dur="500"/>
                                        <p:tgtEl>
                                          <p:spTgt spid="19"/>
                                        </p:tgtEl>
                                      </p:cBhvr>
                                    </p:animEffect>
                                  </p:childTnLst>
                                </p:cTn>
                              </p:par>
                              <p:par>
                                <p:cTn id="69" presetID="22" presetClass="entr" presetSubtype="1" fill="hold" grpId="0" nodeType="withEffect">
                                  <p:stCondLst>
                                    <p:cond delay="0"/>
                                  </p:stCondLst>
                                  <p:childTnLst>
                                    <p:set>
                                      <p:cBhvr>
                                        <p:cTn id="70" dur="1" fill="hold">
                                          <p:stCondLst>
                                            <p:cond delay="0"/>
                                          </p:stCondLst>
                                        </p:cTn>
                                        <p:tgtEl>
                                          <p:spTgt spid="20"/>
                                        </p:tgtEl>
                                        <p:attrNameLst>
                                          <p:attrName>style.visibility</p:attrName>
                                        </p:attrNameLst>
                                      </p:cBhvr>
                                      <p:to>
                                        <p:strVal val="visible"/>
                                      </p:to>
                                    </p:set>
                                    <p:animEffect transition="in" filter="wipe(up)">
                                      <p:cBhvr>
                                        <p:cTn id="71" dur="500"/>
                                        <p:tgtEl>
                                          <p:spTgt spid="20"/>
                                        </p:tgtEl>
                                      </p:cBhvr>
                                    </p:animEffect>
                                  </p:childTnLst>
                                </p:cTn>
                              </p:par>
                              <p:par>
                                <p:cTn id="72" presetID="2" presetClass="entr" presetSubtype="4" fill="hold" grpId="0" nodeType="withEffect">
                                  <p:stCondLst>
                                    <p:cond delay="0"/>
                                  </p:stCondLst>
                                  <p:childTnLst>
                                    <p:set>
                                      <p:cBhvr>
                                        <p:cTn id="73" dur="1" fill="hold">
                                          <p:stCondLst>
                                            <p:cond delay="0"/>
                                          </p:stCondLst>
                                        </p:cTn>
                                        <p:tgtEl>
                                          <p:spTgt spid="16"/>
                                        </p:tgtEl>
                                        <p:attrNameLst>
                                          <p:attrName>style.visibility</p:attrName>
                                        </p:attrNameLst>
                                      </p:cBhvr>
                                      <p:to>
                                        <p:strVal val="visible"/>
                                      </p:to>
                                    </p:set>
                                    <p:anim calcmode="lin" valueType="num">
                                      <p:cBhvr additive="base">
                                        <p:cTn id="74" dur="500" fill="hold"/>
                                        <p:tgtEl>
                                          <p:spTgt spid="16"/>
                                        </p:tgtEl>
                                        <p:attrNameLst>
                                          <p:attrName>ppt_x</p:attrName>
                                        </p:attrNameLst>
                                      </p:cBhvr>
                                      <p:tavLst>
                                        <p:tav tm="0">
                                          <p:val>
                                            <p:strVal val="#ppt_x"/>
                                          </p:val>
                                        </p:tav>
                                        <p:tav tm="100000">
                                          <p:val>
                                            <p:strVal val="#ppt_x"/>
                                          </p:val>
                                        </p:tav>
                                      </p:tavLst>
                                    </p:anim>
                                    <p:anim calcmode="lin" valueType="num">
                                      <p:cBhvr additive="base">
                                        <p:cTn id="75" dur="500" fill="hold"/>
                                        <p:tgtEl>
                                          <p:spTgt spid="16"/>
                                        </p:tgtEl>
                                        <p:attrNameLst>
                                          <p:attrName>ppt_y</p:attrName>
                                        </p:attrNameLst>
                                      </p:cBhvr>
                                      <p:tavLst>
                                        <p:tav tm="0">
                                          <p:val>
                                            <p:strVal val="1+#ppt_h/2"/>
                                          </p:val>
                                        </p:tav>
                                        <p:tav tm="100000">
                                          <p:val>
                                            <p:strVal val="#ppt_y"/>
                                          </p:val>
                                        </p:tav>
                                      </p:tavLst>
                                    </p:anim>
                                  </p:childTnLst>
                                </p:cTn>
                              </p:par>
                            </p:childTnLst>
                          </p:cTn>
                        </p:par>
                        <p:par>
                          <p:cTn id="76" fill="hold">
                            <p:stCondLst>
                              <p:cond delay="6000"/>
                            </p:stCondLst>
                            <p:childTnLst>
                              <p:par>
                                <p:cTn id="77" presetID="21" presetClass="entr" presetSubtype="1" fill="hold" grpId="0" nodeType="afterEffect">
                                  <p:stCondLst>
                                    <p:cond delay="0"/>
                                  </p:stCondLst>
                                  <p:childTnLst>
                                    <p:set>
                                      <p:cBhvr>
                                        <p:cTn id="78" dur="1" fill="hold">
                                          <p:stCondLst>
                                            <p:cond delay="0"/>
                                          </p:stCondLst>
                                        </p:cTn>
                                        <p:tgtEl>
                                          <p:spTgt spid="32"/>
                                        </p:tgtEl>
                                        <p:attrNameLst>
                                          <p:attrName>style.visibility</p:attrName>
                                        </p:attrNameLst>
                                      </p:cBhvr>
                                      <p:to>
                                        <p:strVal val="visible"/>
                                      </p:to>
                                    </p:set>
                                    <p:animEffect transition="in" filter="wheel(1)">
                                      <p:cBhvr>
                                        <p:cTn id="79" dur="750"/>
                                        <p:tgtEl>
                                          <p:spTgt spid="32"/>
                                        </p:tgtEl>
                                      </p:cBhvr>
                                    </p:animEffect>
                                  </p:childTnLst>
                                </p:cTn>
                              </p:par>
                            </p:childTnLst>
                          </p:cTn>
                        </p:par>
                        <p:par>
                          <p:cTn id="80" fill="hold">
                            <p:stCondLst>
                              <p:cond delay="7000"/>
                            </p:stCondLst>
                            <p:childTnLst>
                              <p:par>
                                <p:cTn id="81" presetID="22" presetClass="entr" presetSubtype="4" fill="hold" grpId="0" nodeType="afterEffect">
                                  <p:stCondLst>
                                    <p:cond delay="0"/>
                                  </p:stCondLst>
                                  <p:childTnLst>
                                    <p:set>
                                      <p:cBhvr>
                                        <p:cTn id="82" dur="1" fill="hold">
                                          <p:stCondLst>
                                            <p:cond delay="0"/>
                                          </p:stCondLst>
                                        </p:cTn>
                                        <p:tgtEl>
                                          <p:spTgt spid="41"/>
                                        </p:tgtEl>
                                        <p:attrNameLst>
                                          <p:attrName>style.visibility</p:attrName>
                                        </p:attrNameLst>
                                      </p:cBhvr>
                                      <p:to>
                                        <p:strVal val="visible"/>
                                      </p:to>
                                    </p:set>
                                    <p:animEffect transition="in" filter="wipe(down)">
                                      <p:cBhvr>
                                        <p:cTn id="83" dur="500"/>
                                        <p:tgtEl>
                                          <p:spTgt spid="41"/>
                                        </p:tgtEl>
                                      </p:cBhvr>
                                    </p:animEffect>
                                  </p:childTnLst>
                                </p:cTn>
                              </p:par>
                              <p:par>
                                <p:cTn id="84" presetID="22" presetClass="entr" presetSubtype="4" fill="hold" grpId="0" nodeType="withEffect">
                                  <p:stCondLst>
                                    <p:cond delay="0"/>
                                  </p:stCondLst>
                                  <p:childTnLst>
                                    <p:set>
                                      <p:cBhvr>
                                        <p:cTn id="85" dur="1" fill="hold">
                                          <p:stCondLst>
                                            <p:cond delay="0"/>
                                          </p:stCondLst>
                                        </p:cTn>
                                        <p:tgtEl>
                                          <p:spTgt spid="39"/>
                                        </p:tgtEl>
                                        <p:attrNameLst>
                                          <p:attrName>style.visibility</p:attrName>
                                        </p:attrNameLst>
                                      </p:cBhvr>
                                      <p:to>
                                        <p:strVal val="visible"/>
                                      </p:to>
                                    </p:set>
                                    <p:animEffect transition="in" filter="wipe(down)">
                                      <p:cBhvr>
                                        <p:cTn id="86" dur="500"/>
                                        <p:tgtEl>
                                          <p:spTgt spid="39"/>
                                        </p:tgtEl>
                                      </p:cBhvr>
                                    </p:animEffect>
                                  </p:childTnLst>
                                </p:cTn>
                              </p:par>
                            </p:childTnLst>
                          </p:cTn>
                        </p:par>
                        <p:par>
                          <p:cTn id="87" fill="hold">
                            <p:stCondLst>
                              <p:cond delay="7500"/>
                            </p:stCondLst>
                            <p:childTnLst>
                              <p:par>
                                <p:cTn id="88" presetID="10" presetClass="entr" presetSubtype="0" fill="hold" grpId="0" nodeType="afterEffect">
                                  <p:stCondLst>
                                    <p:cond delay="0"/>
                                  </p:stCondLst>
                                  <p:childTnLst>
                                    <p:set>
                                      <p:cBhvr>
                                        <p:cTn id="89" dur="1" fill="hold">
                                          <p:stCondLst>
                                            <p:cond delay="0"/>
                                          </p:stCondLst>
                                        </p:cTn>
                                        <p:tgtEl>
                                          <p:spTgt spid="40"/>
                                        </p:tgtEl>
                                        <p:attrNameLst>
                                          <p:attrName>style.visibility</p:attrName>
                                        </p:attrNameLst>
                                      </p:cBhvr>
                                      <p:to>
                                        <p:strVal val="visible"/>
                                      </p:to>
                                    </p:set>
                                    <p:animEffect transition="in" filter="fade">
                                      <p:cBhvr>
                                        <p:cTn id="90" dur="750"/>
                                        <p:tgtEl>
                                          <p:spTgt spid="40"/>
                                        </p:tgtEl>
                                      </p:cBhvr>
                                    </p:animEffect>
                                  </p:childTnLst>
                                </p:cTn>
                              </p:par>
                            </p:childTnLst>
                          </p:cTn>
                        </p:par>
                        <p:par>
                          <p:cTn id="91" fill="hold">
                            <p:stCondLst>
                              <p:cond delay="8500"/>
                            </p:stCondLst>
                            <p:childTnLst>
                              <p:par>
                                <p:cTn id="92" presetID="18" presetClass="entr" presetSubtype="3" fill="hold" nodeType="afterEffect">
                                  <p:stCondLst>
                                    <p:cond delay="0"/>
                                  </p:stCondLst>
                                  <p:childTnLst>
                                    <p:set>
                                      <p:cBhvr>
                                        <p:cTn id="93" dur="1" fill="hold">
                                          <p:stCondLst>
                                            <p:cond delay="0"/>
                                          </p:stCondLst>
                                        </p:cTn>
                                        <p:tgtEl>
                                          <p:spTgt spid="35"/>
                                        </p:tgtEl>
                                        <p:attrNameLst>
                                          <p:attrName>style.visibility</p:attrName>
                                        </p:attrNameLst>
                                      </p:cBhvr>
                                      <p:to>
                                        <p:strVal val="visible"/>
                                      </p:to>
                                    </p:set>
                                    <p:animEffect transition="in" filter="strips(upRight)">
                                      <p:cBhvr>
                                        <p:cTn id="94" dur="500"/>
                                        <p:tgtEl>
                                          <p:spTgt spid="35"/>
                                        </p:tgtEl>
                                      </p:cBhvr>
                                    </p:animEffect>
                                  </p:childTnLst>
                                </p:cTn>
                              </p:par>
                              <p:par>
                                <p:cTn id="95" presetID="53" presetClass="entr" presetSubtype="16" fill="hold" grpId="0" nodeType="withEffect">
                                  <p:stCondLst>
                                    <p:cond delay="0"/>
                                  </p:stCondLst>
                                  <p:childTnLst>
                                    <p:set>
                                      <p:cBhvr>
                                        <p:cTn id="96" dur="1" fill="hold">
                                          <p:stCondLst>
                                            <p:cond delay="0"/>
                                          </p:stCondLst>
                                        </p:cTn>
                                        <p:tgtEl>
                                          <p:spTgt spid="36"/>
                                        </p:tgtEl>
                                        <p:attrNameLst>
                                          <p:attrName>style.visibility</p:attrName>
                                        </p:attrNameLst>
                                      </p:cBhvr>
                                      <p:to>
                                        <p:strVal val="visible"/>
                                      </p:to>
                                    </p:set>
                                    <p:anim calcmode="lin" valueType="num">
                                      <p:cBhvr>
                                        <p:cTn id="97" dur="500" fill="hold"/>
                                        <p:tgtEl>
                                          <p:spTgt spid="36"/>
                                        </p:tgtEl>
                                        <p:attrNameLst>
                                          <p:attrName>ppt_w</p:attrName>
                                        </p:attrNameLst>
                                      </p:cBhvr>
                                      <p:tavLst>
                                        <p:tav tm="0">
                                          <p:val>
                                            <p:fltVal val="0"/>
                                          </p:val>
                                        </p:tav>
                                        <p:tav tm="100000">
                                          <p:val>
                                            <p:strVal val="#ppt_w"/>
                                          </p:val>
                                        </p:tav>
                                      </p:tavLst>
                                    </p:anim>
                                    <p:anim calcmode="lin" valueType="num">
                                      <p:cBhvr>
                                        <p:cTn id="98" dur="500" fill="hold"/>
                                        <p:tgtEl>
                                          <p:spTgt spid="36"/>
                                        </p:tgtEl>
                                        <p:attrNameLst>
                                          <p:attrName>ppt_h</p:attrName>
                                        </p:attrNameLst>
                                      </p:cBhvr>
                                      <p:tavLst>
                                        <p:tav tm="0">
                                          <p:val>
                                            <p:fltVal val="0"/>
                                          </p:val>
                                        </p:tav>
                                        <p:tav tm="100000">
                                          <p:val>
                                            <p:strVal val="#ppt_h"/>
                                          </p:val>
                                        </p:tav>
                                      </p:tavLst>
                                    </p:anim>
                                    <p:animEffect transition="in" filter="fade">
                                      <p:cBhvr>
                                        <p:cTn id="99" dur="500"/>
                                        <p:tgtEl>
                                          <p:spTgt spid="36"/>
                                        </p:tgtEl>
                                      </p:cBhvr>
                                    </p:animEffect>
                                  </p:childTnLst>
                                </p:cTn>
                              </p:par>
                              <p:par>
                                <p:cTn id="100" presetID="53" presetClass="entr" presetSubtype="16" fill="hold" grpId="0" nodeType="withEffect">
                                  <p:stCondLst>
                                    <p:cond delay="0"/>
                                  </p:stCondLst>
                                  <p:childTnLst>
                                    <p:set>
                                      <p:cBhvr>
                                        <p:cTn id="101" dur="1" fill="hold">
                                          <p:stCondLst>
                                            <p:cond delay="0"/>
                                          </p:stCondLst>
                                        </p:cTn>
                                        <p:tgtEl>
                                          <p:spTgt spid="37"/>
                                        </p:tgtEl>
                                        <p:attrNameLst>
                                          <p:attrName>style.visibility</p:attrName>
                                        </p:attrNameLst>
                                      </p:cBhvr>
                                      <p:to>
                                        <p:strVal val="visible"/>
                                      </p:to>
                                    </p:set>
                                    <p:anim calcmode="lin" valueType="num">
                                      <p:cBhvr>
                                        <p:cTn id="102" dur="500" fill="hold"/>
                                        <p:tgtEl>
                                          <p:spTgt spid="37"/>
                                        </p:tgtEl>
                                        <p:attrNameLst>
                                          <p:attrName>ppt_w</p:attrName>
                                        </p:attrNameLst>
                                      </p:cBhvr>
                                      <p:tavLst>
                                        <p:tav tm="0">
                                          <p:val>
                                            <p:fltVal val="0"/>
                                          </p:val>
                                        </p:tav>
                                        <p:tav tm="100000">
                                          <p:val>
                                            <p:strVal val="#ppt_w"/>
                                          </p:val>
                                        </p:tav>
                                      </p:tavLst>
                                    </p:anim>
                                    <p:anim calcmode="lin" valueType="num">
                                      <p:cBhvr>
                                        <p:cTn id="103" dur="500" fill="hold"/>
                                        <p:tgtEl>
                                          <p:spTgt spid="37"/>
                                        </p:tgtEl>
                                        <p:attrNameLst>
                                          <p:attrName>ppt_h</p:attrName>
                                        </p:attrNameLst>
                                      </p:cBhvr>
                                      <p:tavLst>
                                        <p:tav tm="0">
                                          <p:val>
                                            <p:fltVal val="0"/>
                                          </p:val>
                                        </p:tav>
                                        <p:tav tm="100000">
                                          <p:val>
                                            <p:strVal val="#ppt_h"/>
                                          </p:val>
                                        </p:tav>
                                      </p:tavLst>
                                    </p:anim>
                                    <p:animEffect transition="in" filter="fade">
                                      <p:cBhvr>
                                        <p:cTn id="104" dur="500"/>
                                        <p:tgtEl>
                                          <p:spTgt spid="37"/>
                                        </p:tgtEl>
                                      </p:cBhvr>
                                    </p:animEffect>
                                  </p:childTnLst>
                                </p:cTn>
                              </p:par>
                              <p:par>
                                <p:cTn id="105" presetID="22" presetClass="entr" presetSubtype="1" fill="hold" grpId="0" nodeType="withEffect">
                                  <p:stCondLst>
                                    <p:cond delay="0"/>
                                  </p:stCondLst>
                                  <p:childTnLst>
                                    <p:set>
                                      <p:cBhvr>
                                        <p:cTn id="106" dur="1" fill="hold">
                                          <p:stCondLst>
                                            <p:cond delay="0"/>
                                          </p:stCondLst>
                                        </p:cTn>
                                        <p:tgtEl>
                                          <p:spTgt spid="38"/>
                                        </p:tgtEl>
                                        <p:attrNameLst>
                                          <p:attrName>style.visibility</p:attrName>
                                        </p:attrNameLst>
                                      </p:cBhvr>
                                      <p:to>
                                        <p:strVal val="visible"/>
                                      </p:to>
                                    </p:set>
                                    <p:animEffect transition="in" filter="wipe(up)">
                                      <p:cBhvr>
                                        <p:cTn id="107" dur="500"/>
                                        <p:tgtEl>
                                          <p:spTgt spid="38"/>
                                        </p:tgtEl>
                                      </p:cBhvr>
                                    </p:animEffect>
                                  </p:childTnLst>
                                </p:cTn>
                              </p:par>
                              <p:par>
                                <p:cTn id="108" presetID="2" presetClass="entr" presetSubtype="4" fill="hold" grpId="0" nodeType="withEffect">
                                  <p:stCondLst>
                                    <p:cond delay="0"/>
                                  </p:stCondLst>
                                  <p:childTnLst>
                                    <p:set>
                                      <p:cBhvr>
                                        <p:cTn id="109" dur="1" fill="hold">
                                          <p:stCondLst>
                                            <p:cond delay="0"/>
                                          </p:stCondLst>
                                        </p:cTn>
                                        <p:tgtEl>
                                          <p:spTgt spid="34"/>
                                        </p:tgtEl>
                                        <p:attrNameLst>
                                          <p:attrName>style.visibility</p:attrName>
                                        </p:attrNameLst>
                                      </p:cBhvr>
                                      <p:to>
                                        <p:strVal val="visible"/>
                                      </p:to>
                                    </p:set>
                                    <p:anim calcmode="lin" valueType="num">
                                      <p:cBhvr additive="base">
                                        <p:cTn id="110" dur="500" fill="hold"/>
                                        <p:tgtEl>
                                          <p:spTgt spid="34"/>
                                        </p:tgtEl>
                                        <p:attrNameLst>
                                          <p:attrName>ppt_x</p:attrName>
                                        </p:attrNameLst>
                                      </p:cBhvr>
                                      <p:tavLst>
                                        <p:tav tm="0">
                                          <p:val>
                                            <p:strVal val="#ppt_x"/>
                                          </p:val>
                                        </p:tav>
                                        <p:tav tm="100000">
                                          <p:val>
                                            <p:strVal val="#ppt_x"/>
                                          </p:val>
                                        </p:tav>
                                      </p:tavLst>
                                    </p:anim>
                                    <p:anim calcmode="lin" valueType="num">
                                      <p:cBhvr additive="base">
                                        <p:cTn id="111" dur="500" fill="hold"/>
                                        <p:tgtEl>
                                          <p:spTgt spid="34"/>
                                        </p:tgtEl>
                                        <p:attrNameLst>
                                          <p:attrName>ppt_y</p:attrName>
                                        </p:attrNameLst>
                                      </p:cBhvr>
                                      <p:tavLst>
                                        <p:tav tm="0">
                                          <p:val>
                                            <p:strVal val="1+#ppt_h/2"/>
                                          </p:val>
                                        </p:tav>
                                        <p:tav tm="100000">
                                          <p:val>
                                            <p:strVal val="#ppt_y"/>
                                          </p:val>
                                        </p:tav>
                                      </p:tavLst>
                                    </p:anim>
                                  </p:childTnLst>
                                </p:cTn>
                              </p:par>
                            </p:childTnLst>
                          </p:cTn>
                        </p:par>
                        <p:par>
                          <p:cTn id="112" fill="hold">
                            <p:stCondLst>
                              <p:cond delay="9000"/>
                            </p:stCondLst>
                            <p:childTnLst>
                              <p:par>
                                <p:cTn id="113" presetID="21" presetClass="entr" presetSubtype="1" fill="hold" grpId="0" nodeType="afterEffect">
                                  <p:stCondLst>
                                    <p:cond delay="0"/>
                                  </p:stCondLst>
                                  <p:childTnLst>
                                    <p:set>
                                      <p:cBhvr>
                                        <p:cTn id="114" dur="1" fill="hold">
                                          <p:stCondLst>
                                            <p:cond delay="0"/>
                                          </p:stCondLst>
                                        </p:cTn>
                                        <p:tgtEl>
                                          <p:spTgt spid="23"/>
                                        </p:tgtEl>
                                        <p:attrNameLst>
                                          <p:attrName>style.visibility</p:attrName>
                                        </p:attrNameLst>
                                      </p:cBhvr>
                                      <p:to>
                                        <p:strVal val="visible"/>
                                      </p:to>
                                    </p:set>
                                    <p:animEffect transition="in" filter="wheel(1)">
                                      <p:cBhvr>
                                        <p:cTn id="115" dur="750"/>
                                        <p:tgtEl>
                                          <p:spTgt spid="23"/>
                                        </p:tgtEl>
                                      </p:cBhvr>
                                    </p:animEffect>
                                  </p:childTnLst>
                                </p:cTn>
                              </p:par>
                            </p:childTnLst>
                          </p:cTn>
                        </p:par>
                        <p:par>
                          <p:cTn id="116" fill="hold">
                            <p:stCondLst>
                              <p:cond delay="10000"/>
                            </p:stCondLst>
                            <p:childTnLst>
                              <p:par>
                                <p:cTn id="117" presetID="22" presetClass="entr" presetSubtype="4" fill="hold" grpId="0" nodeType="afterEffect">
                                  <p:stCondLst>
                                    <p:cond delay="0"/>
                                  </p:stCondLst>
                                  <p:childTnLst>
                                    <p:set>
                                      <p:cBhvr>
                                        <p:cTn id="118" dur="1" fill="hold">
                                          <p:stCondLst>
                                            <p:cond delay="0"/>
                                          </p:stCondLst>
                                        </p:cTn>
                                        <p:tgtEl>
                                          <p:spTgt spid="30"/>
                                        </p:tgtEl>
                                        <p:attrNameLst>
                                          <p:attrName>style.visibility</p:attrName>
                                        </p:attrNameLst>
                                      </p:cBhvr>
                                      <p:to>
                                        <p:strVal val="visible"/>
                                      </p:to>
                                    </p:set>
                                    <p:animEffect transition="in" filter="wipe(down)">
                                      <p:cBhvr>
                                        <p:cTn id="119" dur="500"/>
                                        <p:tgtEl>
                                          <p:spTgt spid="30"/>
                                        </p:tgtEl>
                                      </p:cBhvr>
                                    </p:animEffect>
                                  </p:childTnLst>
                                </p:cTn>
                              </p:par>
                              <p:par>
                                <p:cTn id="120" presetID="22" presetClass="entr" presetSubtype="4" fill="hold" grpId="0" nodeType="withEffect">
                                  <p:stCondLst>
                                    <p:cond delay="0"/>
                                  </p:stCondLst>
                                  <p:childTnLst>
                                    <p:set>
                                      <p:cBhvr>
                                        <p:cTn id="121" dur="1" fill="hold">
                                          <p:stCondLst>
                                            <p:cond delay="0"/>
                                          </p:stCondLst>
                                        </p:cTn>
                                        <p:tgtEl>
                                          <p:spTgt spid="31"/>
                                        </p:tgtEl>
                                        <p:attrNameLst>
                                          <p:attrName>style.visibility</p:attrName>
                                        </p:attrNameLst>
                                      </p:cBhvr>
                                      <p:to>
                                        <p:strVal val="visible"/>
                                      </p:to>
                                    </p:set>
                                    <p:animEffect transition="in" filter="wipe(down)">
                                      <p:cBhvr>
                                        <p:cTn id="122" dur="500"/>
                                        <p:tgtEl>
                                          <p:spTgt spid="31"/>
                                        </p:tgtEl>
                                      </p:cBhvr>
                                    </p:animEffect>
                                  </p:childTnLst>
                                </p:cTn>
                              </p:par>
                            </p:childTnLst>
                          </p:cTn>
                        </p:par>
                        <p:par>
                          <p:cTn id="123" fill="hold">
                            <p:stCondLst>
                              <p:cond delay="10500"/>
                            </p:stCondLst>
                            <p:childTnLst>
                              <p:par>
                                <p:cTn id="124" presetID="10" presetClass="entr" presetSubtype="0" fill="hold" grpId="0" nodeType="afterEffect">
                                  <p:stCondLst>
                                    <p:cond delay="0"/>
                                  </p:stCondLst>
                                  <p:childTnLst>
                                    <p:set>
                                      <p:cBhvr>
                                        <p:cTn id="125" dur="1" fill="hold">
                                          <p:stCondLst>
                                            <p:cond delay="0"/>
                                          </p:stCondLst>
                                        </p:cTn>
                                        <p:tgtEl>
                                          <p:spTgt spid="33"/>
                                        </p:tgtEl>
                                        <p:attrNameLst>
                                          <p:attrName>style.visibility</p:attrName>
                                        </p:attrNameLst>
                                      </p:cBhvr>
                                      <p:to>
                                        <p:strVal val="visible"/>
                                      </p:to>
                                    </p:set>
                                    <p:animEffect transition="in" filter="fade">
                                      <p:cBhvr>
                                        <p:cTn id="126" dur="750"/>
                                        <p:tgtEl>
                                          <p:spTgt spid="33"/>
                                        </p:tgtEl>
                                      </p:cBhvr>
                                    </p:animEffect>
                                  </p:childTnLst>
                                </p:cTn>
                              </p:par>
                            </p:childTnLst>
                          </p:cTn>
                        </p:par>
                        <p:par>
                          <p:cTn id="127" fill="hold">
                            <p:stCondLst>
                              <p:cond delay="11500"/>
                            </p:stCondLst>
                            <p:childTnLst>
                              <p:par>
                                <p:cTn id="128" presetID="18" presetClass="entr" presetSubtype="3" fill="hold" nodeType="afterEffect">
                                  <p:stCondLst>
                                    <p:cond delay="0"/>
                                  </p:stCondLst>
                                  <p:childTnLst>
                                    <p:set>
                                      <p:cBhvr>
                                        <p:cTn id="129" dur="1" fill="hold">
                                          <p:stCondLst>
                                            <p:cond delay="0"/>
                                          </p:stCondLst>
                                        </p:cTn>
                                        <p:tgtEl>
                                          <p:spTgt spid="26"/>
                                        </p:tgtEl>
                                        <p:attrNameLst>
                                          <p:attrName>style.visibility</p:attrName>
                                        </p:attrNameLst>
                                      </p:cBhvr>
                                      <p:to>
                                        <p:strVal val="visible"/>
                                      </p:to>
                                    </p:set>
                                    <p:animEffect transition="in" filter="strips(upRight)">
                                      <p:cBhvr>
                                        <p:cTn id="130" dur="500"/>
                                        <p:tgtEl>
                                          <p:spTgt spid="26"/>
                                        </p:tgtEl>
                                      </p:cBhvr>
                                    </p:animEffect>
                                  </p:childTnLst>
                                </p:cTn>
                              </p:par>
                              <p:par>
                                <p:cTn id="131" presetID="53" presetClass="entr" presetSubtype="16" fill="hold" grpId="0" nodeType="withEffect">
                                  <p:stCondLst>
                                    <p:cond delay="0"/>
                                  </p:stCondLst>
                                  <p:childTnLst>
                                    <p:set>
                                      <p:cBhvr>
                                        <p:cTn id="132" dur="1" fill="hold">
                                          <p:stCondLst>
                                            <p:cond delay="0"/>
                                          </p:stCondLst>
                                        </p:cTn>
                                        <p:tgtEl>
                                          <p:spTgt spid="27"/>
                                        </p:tgtEl>
                                        <p:attrNameLst>
                                          <p:attrName>style.visibility</p:attrName>
                                        </p:attrNameLst>
                                      </p:cBhvr>
                                      <p:to>
                                        <p:strVal val="visible"/>
                                      </p:to>
                                    </p:set>
                                    <p:anim calcmode="lin" valueType="num">
                                      <p:cBhvr>
                                        <p:cTn id="133" dur="500" fill="hold"/>
                                        <p:tgtEl>
                                          <p:spTgt spid="27"/>
                                        </p:tgtEl>
                                        <p:attrNameLst>
                                          <p:attrName>ppt_w</p:attrName>
                                        </p:attrNameLst>
                                      </p:cBhvr>
                                      <p:tavLst>
                                        <p:tav tm="0">
                                          <p:val>
                                            <p:fltVal val="0"/>
                                          </p:val>
                                        </p:tav>
                                        <p:tav tm="100000">
                                          <p:val>
                                            <p:strVal val="#ppt_w"/>
                                          </p:val>
                                        </p:tav>
                                      </p:tavLst>
                                    </p:anim>
                                    <p:anim calcmode="lin" valueType="num">
                                      <p:cBhvr>
                                        <p:cTn id="134" dur="500" fill="hold"/>
                                        <p:tgtEl>
                                          <p:spTgt spid="27"/>
                                        </p:tgtEl>
                                        <p:attrNameLst>
                                          <p:attrName>ppt_h</p:attrName>
                                        </p:attrNameLst>
                                      </p:cBhvr>
                                      <p:tavLst>
                                        <p:tav tm="0">
                                          <p:val>
                                            <p:fltVal val="0"/>
                                          </p:val>
                                        </p:tav>
                                        <p:tav tm="100000">
                                          <p:val>
                                            <p:strVal val="#ppt_h"/>
                                          </p:val>
                                        </p:tav>
                                      </p:tavLst>
                                    </p:anim>
                                    <p:animEffect transition="in" filter="fade">
                                      <p:cBhvr>
                                        <p:cTn id="135" dur="500"/>
                                        <p:tgtEl>
                                          <p:spTgt spid="27"/>
                                        </p:tgtEl>
                                      </p:cBhvr>
                                    </p:animEffect>
                                  </p:childTnLst>
                                </p:cTn>
                              </p:par>
                              <p:par>
                                <p:cTn id="136" presetID="53" presetClass="entr" presetSubtype="16" fill="hold" grpId="0" nodeType="withEffect">
                                  <p:stCondLst>
                                    <p:cond delay="0"/>
                                  </p:stCondLst>
                                  <p:childTnLst>
                                    <p:set>
                                      <p:cBhvr>
                                        <p:cTn id="137" dur="1" fill="hold">
                                          <p:stCondLst>
                                            <p:cond delay="0"/>
                                          </p:stCondLst>
                                        </p:cTn>
                                        <p:tgtEl>
                                          <p:spTgt spid="28"/>
                                        </p:tgtEl>
                                        <p:attrNameLst>
                                          <p:attrName>style.visibility</p:attrName>
                                        </p:attrNameLst>
                                      </p:cBhvr>
                                      <p:to>
                                        <p:strVal val="visible"/>
                                      </p:to>
                                    </p:set>
                                    <p:anim calcmode="lin" valueType="num">
                                      <p:cBhvr>
                                        <p:cTn id="138" dur="500" fill="hold"/>
                                        <p:tgtEl>
                                          <p:spTgt spid="28"/>
                                        </p:tgtEl>
                                        <p:attrNameLst>
                                          <p:attrName>ppt_w</p:attrName>
                                        </p:attrNameLst>
                                      </p:cBhvr>
                                      <p:tavLst>
                                        <p:tav tm="0">
                                          <p:val>
                                            <p:fltVal val="0"/>
                                          </p:val>
                                        </p:tav>
                                        <p:tav tm="100000">
                                          <p:val>
                                            <p:strVal val="#ppt_w"/>
                                          </p:val>
                                        </p:tav>
                                      </p:tavLst>
                                    </p:anim>
                                    <p:anim calcmode="lin" valueType="num">
                                      <p:cBhvr>
                                        <p:cTn id="139" dur="500" fill="hold"/>
                                        <p:tgtEl>
                                          <p:spTgt spid="28"/>
                                        </p:tgtEl>
                                        <p:attrNameLst>
                                          <p:attrName>ppt_h</p:attrName>
                                        </p:attrNameLst>
                                      </p:cBhvr>
                                      <p:tavLst>
                                        <p:tav tm="0">
                                          <p:val>
                                            <p:fltVal val="0"/>
                                          </p:val>
                                        </p:tav>
                                        <p:tav tm="100000">
                                          <p:val>
                                            <p:strVal val="#ppt_h"/>
                                          </p:val>
                                        </p:tav>
                                      </p:tavLst>
                                    </p:anim>
                                    <p:animEffect transition="in" filter="fade">
                                      <p:cBhvr>
                                        <p:cTn id="140" dur="500"/>
                                        <p:tgtEl>
                                          <p:spTgt spid="28"/>
                                        </p:tgtEl>
                                      </p:cBhvr>
                                    </p:animEffect>
                                  </p:childTnLst>
                                </p:cTn>
                              </p:par>
                              <p:par>
                                <p:cTn id="141" presetID="22" presetClass="entr" presetSubtype="1" fill="hold" grpId="0" nodeType="withEffect">
                                  <p:stCondLst>
                                    <p:cond delay="0"/>
                                  </p:stCondLst>
                                  <p:childTnLst>
                                    <p:set>
                                      <p:cBhvr>
                                        <p:cTn id="142" dur="1" fill="hold">
                                          <p:stCondLst>
                                            <p:cond delay="0"/>
                                          </p:stCondLst>
                                        </p:cTn>
                                        <p:tgtEl>
                                          <p:spTgt spid="29"/>
                                        </p:tgtEl>
                                        <p:attrNameLst>
                                          <p:attrName>style.visibility</p:attrName>
                                        </p:attrNameLst>
                                      </p:cBhvr>
                                      <p:to>
                                        <p:strVal val="visible"/>
                                      </p:to>
                                    </p:set>
                                    <p:animEffect transition="in" filter="wipe(up)">
                                      <p:cBhvr>
                                        <p:cTn id="143" dur="500"/>
                                        <p:tgtEl>
                                          <p:spTgt spid="29"/>
                                        </p:tgtEl>
                                      </p:cBhvr>
                                    </p:animEffect>
                                  </p:childTnLst>
                                </p:cTn>
                              </p:par>
                              <p:par>
                                <p:cTn id="144" presetID="2" presetClass="entr" presetSubtype="4" fill="hold" grpId="0" nodeType="withEffect">
                                  <p:stCondLst>
                                    <p:cond delay="0"/>
                                  </p:stCondLst>
                                  <p:childTnLst>
                                    <p:set>
                                      <p:cBhvr>
                                        <p:cTn id="145" dur="1" fill="hold">
                                          <p:stCondLst>
                                            <p:cond delay="0"/>
                                          </p:stCondLst>
                                        </p:cTn>
                                        <p:tgtEl>
                                          <p:spTgt spid="25"/>
                                        </p:tgtEl>
                                        <p:attrNameLst>
                                          <p:attrName>style.visibility</p:attrName>
                                        </p:attrNameLst>
                                      </p:cBhvr>
                                      <p:to>
                                        <p:strVal val="visible"/>
                                      </p:to>
                                    </p:set>
                                    <p:anim calcmode="lin" valueType="num">
                                      <p:cBhvr additive="base">
                                        <p:cTn id="146" dur="500" fill="hold"/>
                                        <p:tgtEl>
                                          <p:spTgt spid="25"/>
                                        </p:tgtEl>
                                        <p:attrNameLst>
                                          <p:attrName>ppt_x</p:attrName>
                                        </p:attrNameLst>
                                      </p:cBhvr>
                                      <p:tavLst>
                                        <p:tav tm="0">
                                          <p:val>
                                            <p:strVal val="#ppt_x"/>
                                          </p:val>
                                        </p:tav>
                                        <p:tav tm="100000">
                                          <p:val>
                                            <p:strVal val="#ppt_x"/>
                                          </p:val>
                                        </p:tav>
                                      </p:tavLst>
                                    </p:anim>
                                    <p:anim calcmode="lin" valueType="num">
                                      <p:cBhvr additive="base">
                                        <p:cTn id="147"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P spid="7" grpId="0"/>
      <p:bldP spid="9" grpId="0" animBg="1"/>
      <p:bldP spid="10" grpId="0"/>
      <p:bldP spid="11" grpId="0" animBg="1"/>
      <p:bldP spid="12" grpId="0" animBg="1"/>
      <p:bldP spid="13" grpId="0"/>
      <p:bldGraphic spid="14" grpId="0">
        <p:bldAsOne/>
      </p:bldGraphic>
      <p:bldP spid="15" grpId="0"/>
      <p:bldP spid="16" grpId="0"/>
      <p:bldP spid="18" grpId="0" animBg="1"/>
      <p:bldP spid="19" grpId="0"/>
      <p:bldP spid="20" grpId="0" animBg="1"/>
      <p:bldP spid="21" grpId="0" animBg="1"/>
      <p:bldP spid="22" grpId="0"/>
      <p:bldGraphic spid="23" grpId="0">
        <p:bldAsOne/>
      </p:bldGraphic>
      <p:bldP spid="24" grpId="0"/>
      <p:bldP spid="25" grpId="0"/>
      <p:bldP spid="27" grpId="0" animBg="1"/>
      <p:bldP spid="28" grpId="0"/>
      <p:bldP spid="29" grpId="0" animBg="1"/>
      <p:bldP spid="30" grpId="0" animBg="1"/>
      <p:bldP spid="31" grpId="0"/>
      <p:bldGraphic spid="32" grpId="0">
        <p:bldAsOne/>
      </p:bldGraphic>
      <p:bldP spid="33" grpId="0"/>
      <p:bldP spid="34" grpId="0"/>
      <p:bldP spid="36" grpId="0" animBg="1"/>
      <p:bldP spid="37" grpId="0"/>
      <p:bldP spid="38" grpId="0" animBg="1"/>
      <p:bldP spid="39" grpId="0"/>
      <p:bldP spid="40" grpId="0"/>
      <p:bldP spid="4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632682" y="4093002"/>
            <a:ext cx="1952842" cy="303160"/>
          </a:xfrm>
          <a:prstGeom prst="rect">
            <a:avLst/>
          </a:prstGeom>
          <a:noFill/>
        </p:spPr>
        <p:txBody>
          <a:bodyPr wrap="none" lIns="0" tIns="0" rIns="0" bIns="0" rtlCol="0" anchor="ctr">
            <a:spAutoFit/>
          </a:bodyPr>
          <a:lstStyle/>
          <a:p>
            <a:r>
              <a:rPr lang="en-US" sz="1970" b="1" dirty="0">
                <a:solidFill>
                  <a:srgbClr val="6B0811"/>
                </a:solidFill>
                <a:latin typeface="印品黑体" panose="00000500000000000000" pitchFamily="2" charset="-122"/>
              </a:rPr>
              <a:t>Title Goes Here</a:t>
            </a:r>
          </a:p>
        </p:txBody>
      </p:sp>
      <p:sp>
        <p:nvSpPr>
          <p:cNvPr id="7" name="TextBox 6"/>
          <p:cNvSpPr txBox="1"/>
          <p:nvPr/>
        </p:nvSpPr>
        <p:spPr>
          <a:xfrm>
            <a:off x="164647" y="4355271"/>
            <a:ext cx="2973773" cy="865366"/>
          </a:xfrm>
          <a:prstGeom prst="rect">
            <a:avLst/>
          </a:prstGeom>
          <a:noFill/>
        </p:spPr>
        <p:txBody>
          <a:bodyPr wrap="square" lIns="0" tIns="0" rIns="0" bIns="0" rtlCol="0" anchor="t">
            <a:spAutoFit/>
          </a:bodyPr>
          <a:lstStyle/>
          <a:p>
            <a:pPr algn="r" defTabSz="1285875">
              <a:spcBef>
                <a:spcPct val="20000"/>
              </a:spcBef>
              <a:defRPr/>
            </a:pPr>
            <a:r>
              <a:rPr lang="en-US" sz="1405" dirty="0">
                <a:solidFill>
                  <a:schemeClr val="tx1">
                    <a:lumMod val="75000"/>
                    <a:lumOff val="25000"/>
                  </a:schemeClr>
                </a:solidFill>
                <a:latin typeface="印品黑体" panose="00000500000000000000" pitchFamily="2" charset="-122"/>
              </a:rPr>
              <a:t>There are many variations of passages of lorem ipsum available, but the majority suffered alteration some form.</a:t>
            </a:r>
          </a:p>
        </p:txBody>
      </p:sp>
      <p:sp>
        <p:nvSpPr>
          <p:cNvPr id="9" name="TextBox 8"/>
          <p:cNvSpPr txBox="1"/>
          <p:nvPr/>
        </p:nvSpPr>
        <p:spPr>
          <a:xfrm>
            <a:off x="5229405" y="5634413"/>
            <a:ext cx="1952842" cy="303160"/>
          </a:xfrm>
          <a:prstGeom prst="rect">
            <a:avLst/>
          </a:prstGeom>
          <a:noFill/>
        </p:spPr>
        <p:txBody>
          <a:bodyPr wrap="none" lIns="0" tIns="0" rIns="0" bIns="0" rtlCol="0" anchor="ctr">
            <a:spAutoFit/>
          </a:bodyPr>
          <a:lstStyle/>
          <a:p>
            <a:pPr algn="r"/>
            <a:r>
              <a:rPr lang="en-US" sz="1970" b="1" dirty="0">
                <a:solidFill>
                  <a:srgbClr val="6B0811"/>
                </a:solidFill>
                <a:latin typeface="印品黑体" panose="00000500000000000000" pitchFamily="2" charset="-122"/>
              </a:rPr>
              <a:t>Title Goes Here</a:t>
            </a:r>
          </a:p>
        </p:txBody>
      </p:sp>
      <p:sp>
        <p:nvSpPr>
          <p:cNvPr id="10" name="TextBox 9"/>
          <p:cNvSpPr txBox="1"/>
          <p:nvPr/>
        </p:nvSpPr>
        <p:spPr>
          <a:xfrm>
            <a:off x="4862125" y="5987823"/>
            <a:ext cx="2973774" cy="865366"/>
          </a:xfrm>
          <a:prstGeom prst="rect">
            <a:avLst/>
          </a:prstGeom>
          <a:noFill/>
        </p:spPr>
        <p:txBody>
          <a:bodyPr wrap="square" lIns="0" tIns="0" rIns="0" bIns="0" rtlCol="0" anchor="t">
            <a:spAutoFit/>
          </a:bodyPr>
          <a:lstStyle/>
          <a:p>
            <a:pPr algn="ctr" defTabSz="1285875">
              <a:spcBef>
                <a:spcPct val="20000"/>
              </a:spcBef>
              <a:defRPr/>
            </a:pPr>
            <a:r>
              <a:rPr lang="en-US" sz="1405" dirty="0">
                <a:solidFill>
                  <a:schemeClr val="tx1">
                    <a:lumMod val="75000"/>
                    <a:lumOff val="25000"/>
                  </a:schemeClr>
                </a:solidFill>
                <a:latin typeface="印品黑体" panose="00000500000000000000" pitchFamily="2" charset="-122"/>
              </a:rPr>
              <a:t>There are many variations of passages of lorem ipsum available, but the majority suffered alteration some form.</a:t>
            </a:r>
          </a:p>
        </p:txBody>
      </p:sp>
      <p:sp>
        <p:nvSpPr>
          <p:cNvPr id="12" name="TextBox 11"/>
          <p:cNvSpPr txBox="1"/>
          <p:nvPr/>
        </p:nvSpPr>
        <p:spPr>
          <a:xfrm>
            <a:off x="5596144" y="2136582"/>
            <a:ext cx="1952841" cy="303160"/>
          </a:xfrm>
          <a:prstGeom prst="rect">
            <a:avLst/>
          </a:prstGeom>
          <a:noFill/>
        </p:spPr>
        <p:txBody>
          <a:bodyPr wrap="none" lIns="0" tIns="0" rIns="0" bIns="0" rtlCol="0" anchor="ctr">
            <a:spAutoFit/>
          </a:bodyPr>
          <a:lstStyle/>
          <a:p>
            <a:r>
              <a:rPr lang="en-US" sz="1970" b="1" dirty="0">
                <a:solidFill>
                  <a:srgbClr val="6B0811"/>
                </a:solidFill>
                <a:latin typeface="印品黑体" panose="00000500000000000000" pitchFamily="2" charset="-122"/>
              </a:rPr>
              <a:t>Title Goes Here</a:t>
            </a:r>
          </a:p>
        </p:txBody>
      </p:sp>
      <p:sp>
        <p:nvSpPr>
          <p:cNvPr id="13" name="TextBox 12"/>
          <p:cNvSpPr txBox="1"/>
          <p:nvPr/>
        </p:nvSpPr>
        <p:spPr>
          <a:xfrm>
            <a:off x="4942490" y="2398851"/>
            <a:ext cx="2973773" cy="865366"/>
          </a:xfrm>
          <a:prstGeom prst="rect">
            <a:avLst/>
          </a:prstGeom>
          <a:noFill/>
        </p:spPr>
        <p:txBody>
          <a:bodyPr wrap="square" lIns="0" tIns="0" rIns="0" bIns="0" rtlCol="0" anchor="t">
            <a:spAutoFit/>
          </a:bodyPr>
          <a:lstStyle/>
          <a:p>
            <a:pPr algn="ctr" defTabSz="1285875">
              <a:spcBef>
                <a:spcPct val="20000"/>
              </a:spcBef>
              <a:defRPr/>
            </a:pPr>
            <a:r>
              <a:rPr lang="en-US" sz="1405" dirty="0">
                <a:solidFill>
                  <a:schemeClr val="tx1">
                    <a:lumMod val="75000"/>
                    <a:lumOff val="25000"/>
                  </a:schemeClr>
                </a:solidFill>
                <a:latin typeface="印品黑体" panose="00000500000000000000" pitchFamily="2" charset="-122"/>
              </a:rPr>
              <a:t>There are many variations of passages of lorem ipsum available, but the majority suffered alteration some form.</a:t>
            </a:r>
          </a:p>
        </p:txBody>
      </p:sp>
      <p:sp>
        <p:nvSpPr>
          <p:cNvPr id="15" name="TextBox 14"/>
          <p:cNvSpPr txBox="1"/>
          <p:nvPr/>
        </p:nvSpPr>
        <p:spPr>
          <a:xfrm>
            <a:off x="9026069" y="4047431"/>
            <a:ext cx="1952842" cy="303160"/>
          </a:xfrm>
          <a:prstGeom prst="rect">
            <a:avLst/>
          </a:prstGeom>
          <a:noFill/>
        </p:spPr>
        <p:txBody>
          <a:bodyPr wrap="none" lIns="0" tIns="0" rIns="0" bIns="0" rtlCol="0" anchor="ctr">
            <a:spAutoFit/>
          </a:bodyPr>
          <a:lstStyle/>
          <a:p>
            <a:pPr algn="r"/>
            <a:r>
              <a:rPr lang="en-US" sz="1970" b="1" dirty="0">
                <a:solidFill>
                  <a:srgbClr val="6B0811"/>
                </a:solidFill>
                <a:latin typeface="印品黑体" panose="00000500000000000000" pitchFamily="2" charset="-122"/>
              </a:rPr>
              <a:t>Title Goes Here</a:t>
            </a:r>
          </a:p>
        </p:txBody>
      </p:sp>
      <p:sp>
        <p:nvSpPr>
          <p:cNvPr id="16" name="TextBox 15"/>
          <p:cNvSpPr txBox="1"/>
          <p:nvPr/>
        </p:nvSpPr>
        <p:spPr>
          <a:xfrm>
            <a:off x="9473171" y="4400841"/>
            <a:ext cx="2973774" cy="865366"/>
          </a:xfrm>
          <a:prstGeom prst="rect">
            <a:avLst/>
          </a:prstGeom>
          <a:noFill/>
        </p:spPr>
        <p:txBody>
          <a:bodyPr wrap="square" lIns="0" tIns="0" rIns="0" bIns="0" rtlCol="0" anchor="t">
            <a:spAutoFit/>
          </a:bodyPr>
          <a:lstStyle/>
          <a:p>
            <a:pPr defTabSz="1285875">
              <a:spcBef>
                <a:spcPct val="20000"/>
              </a:spcBef>
              <a:defRPr/>
            </a:pPr>
            <a:r>
              <a:rPr lang="en-US" sz="1405" dirty="0">
                <a:solidFill>
                  <a:schemeClr val="tx1">
                    <a:lumMod val="75000"/>
                    <a:lumOff val="25000"/>
                  </a:schemeClr>
                </a:solidFill>
                <a:latin typeface="印品黑体" panose="00000500000000000000" pitchFamily="2" charset="-122"/>
              </a:rPr>
              <a:t>There are many variations of passages of lorem ipsum available, but the majority suffered alteration some form.</a:t>
            </a:r>
          </a:p>
        </p:txBody>
      </p:sp>
      <p:sp>
        <p:nvSpPr>
          <p:cNvPr id="24" name="Parallelogram 16"/>
          <p:cNvSpPr/>
          <p:nvPr/>
        </p:nvSpPr>
        <p:spPr>
          <a:xfrm>
            <a:off x="6143641" y="3290497"/>
            <a:ext cx="1714406" cy="2143007"/>
          </a:xfrm>
          <a:prstGeom prst="parallelogram">
            <a:avLst>
              <a:gd name="adj" fmla="val 43141"/>
            </a:avLst>
          </a:prstGeom>
          <a:solidFill>
            <a:srgbClr val="6B0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dirty="0">
              <a:latin typeface="印品黑体" panose="00000500000000000000" pitchFamily="2" charset="-122"/>
            </a:endParaRPr>
          </a:p>
        </p:txBody>
      </p:sp>
      <p:cxnSp>
        <p:nvCxnSpPr>
          <p:cNvPr id="25" name="Straight Connector 17"/>
          <p:cNvCxnSpPr/>
          <p:nvPr/>
        </p:nvCxnSpPr>
        <p:spPr>
          <a:xfrm>
            <a:off x="6689627" y="4360606"/>
            <a:ext cx="642902" cy="2791"/>
          </a:xfrm>
          <a:prstGeom prst="line">
            <a:avLst/>
          </a:prstGeom>
          <a:solidFill>
            <a:schemeClr val="accent2"/>
          </a:solidFill>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Oval 14"/>
          <p:cNvSpPr/>
          <p:nvPr/>
        </p:nvSpPr>
        <p:spPr>
          <a:xfrm>
            <a:off x="6851999" y="3534745"/>
            <a:ext cx="642902" cy="64290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23" name="TextBox 22"/>
          <p:cNvSpPr txBox="1"/>
          <p:nvPr/>
        </p:nvSpPr>
        <p:spPr>
          <a:xfrm>
            <a:off x="6861032" y="3574884"/>
            <a:ext cx="630301" cy="524760"/>
          </a:xfrm>
          <a:prstGeom prst="rect">
            <a:avLst/>
          </a:prstGeom>
          <a:noFill/>
        </p:spPr>
        <p:txBody>
          <a:bodyPr wrap="none" rtlCol="0">
            <a:spAutoFit/>
          </a:bodyPr>
          <a:lstStyle/>
          <a:p>
            <a:r>
              <a:rPr lang="en-US" sz="2810" b="1" dirty="0">
                <a:solidFill>
                  <a:srgbClr val="6B0811"/>
                </a:solidFill>
                <a:latin typeface="印品黑体" panose="00000500000000000000" pitchFamily="2" charset="-122"/>
              </a:rPr>
              <a:t>02</a:t>
            </a:r>
          </a:p>
        </p:txBody>
      </p:sp>
      <p:sp>
        <p:nvSpPr>
          <p:cNvPr id="19" name="Freeform 157"/>
          <p:cNvSpPr>
            <a:spLocks noEditPoints="1"/>
          </p:cNvSpPr>
          <p:nvPr/>
        </p:nvSpPr>
        <p:spPr bwMode="auto">
          <a:xfrm>
            <a:off x="6557336" y="4646430"/>
            <a:ext cx="483777" cy="535752"/>
          </a:xfrm>
          <a:custGeom>
            <a:avLst/>
            <a:gdLst/>
            <a:ahLst/>
            <a:cxnLst>
              <a:cxn ang="0">
                <a:pos x="46" y="62"/>
              </a:cxn>
              <a:cxn ang="0">
                <a:pos x="10" y="62"/>
              </a:cxn>
              <a:cxn ang="0">
                <a:pos x="0" y="52"/>
              </a:cxn>
              <a:cxn ang="0">
                <a:pos x="14" y="29"/>
              </a:cxn>
              <a:cxn ang="0">
                <a:pos x="28" y="34"/>
              </a:cxn>
              <a:cxn ang="0">
                <a:pos x="42" y="29"/>
              </a:cxn>
              <a:cxn ang="0">
                <a:pos x="56" y="52"/>
              </a:cxn>
              <a:cxn ang="0">
                <a:pos x="46" y="62"/>
              </a:cxn>
              <a:cxn ang="0">
                <a:pos x="28" y="31"/>
              </a:cxn>
              <a:cxn ang="0">
                <a:pos x="13" y="16"/>
              </a:cxn>
              <a:cxn ang="0">
                <a:pos x="28" y="0"/>
              </a:cxn>
              <a:cxn ang="0">
                <a:pos x="43" y="16"/>
              </a:cxn>
              <a:cxn ang="0">
                <a:pos x="28" y="31"/>
              </a:cxn>
            </a:cxnLst>
            <a:rect l="0" t="0" r="r" b="b"/>
            <a:pathLst>
              <a:path w="56" h="62">
                <a:moveTo>
                  <a:pt x="46" y="62"/>
                </a:moveTo>
                <a:cubicBezTo>
                  <a:pt x="10" y="62"/>
                  <a:pt x="10" y="62"/>
                  <a:pt x="10" y="62"/>
                </a:cubicBezTo>
                <a:cubicBezTo>
                  <a:pt x="4" y="62"/>
                  <a:pt x="0" y="58"/>
                  <a:pt x="0" y="52"/>
                </a:cubicBezTo>
                <a:cubicBezTo>
                  <a:pt x="0" y="43"/>
                  <a:pt x="2" y="29"/>
                  <a:pt x="14" y="29"/>
                </a:cubicBezTo>
                <a:cubicBezTo>
                  <a:pt x="15" y="29"/>
                  <a:pt x="20" y="34"/>
                  <a:pt x="28" y="34"/>
                </a:cubicBezTo>
                <a:cubicBezTo>
                  <a:pt x="36" y="34"/>
                  <a:pt x="41" y="29"/>
                  <a:pt x="42" y="29"/>
                </a:cubicBezTo>
                <a:cubicBezTo>
                  <a:pt x="54" y="29"/>
                  <a:pt x="56" y="43"/>
                  <a:pt x="56" y="52"/>
                </a:cubicBezTo>
                <a:cubicBezTo>
                  <a:pt x="56" y="58"/>
                  <a:pt x="52" y="62"/>
                  <a:pt x="46" y="62"/>
                </a:cubicBezTo>
                <a:close/>
                <a:moveTo>
                  <a:pt x="28" y="31"/>
                </a:moveTo>
                <a:cubicBezTo>
                  <a:pt x="20" y="31"/>
                  <a:pt x="13" y="24"/>
                  <a:pt x="13" y="16"/>
                </a:cubicBezTo>
                <a:cubicBezTo>
                  <a:pt x="13" y="7"/>
                  <a:pt x="20" y="0"/>
                  <a:pt x="28" y="0"/>
                </a:cubicBezTo>
                <a:cubicBezTo>
                  <a:pt x="37" y="0"/>
                  <a:pt x="43" y="7"/>
                  <a:pt x="43" y="16"/>
                </a:cubicBezTo>
                <a:cubicBezTo>
                  <a:pt x="43" y="24"/>
                  <a:pt x="37" y="31"/>
                  <a:pt x="28" y="31"/>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solidFill>
                <a:schemeClr val="bg1"/>
              </a:solidFill>
              <a:latin typeface="印品黑体" panose="00000500000000000000" pitchFamily="2" charset="-122"/>
            </a:endParaRPr>
          </a:p>
        </p:txBody>
      </p:sp>
      <p:sp>
        <p:nvSpPr>
          <p:cNvPr id="33" name="Parallelogram 32"/>
          <p:cNvSpPr/>
          <p:nvPr/>
        </p:nvSpPr>
        <p:spPr>
          <a:xfrm>
            <a:off x="7500879" y="3279627"/>
            <a:ext cx="1714406" cy="2143007"/>
          </a:xfrm>
          <a:prstGeom prst="parallelogram">
            <a:avLst>
              <a:gd name="adj" fmla="val 43141"/>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dirty="0">
              <a:latin typeface="印品黑体" panose="00000500000000000000" pitchFamily="2" charset="-122"/>
            </a:endParaRPr>
          </a:p>
        </p:txBody>
      </p:sp>
      <p:cxnSp>
        <p:nvCxnSpPr>
          <p:cNvPr id="34" name="Straight Connector 33"/>
          <p:cNvCxnSpPr/>
          <p:nvPr/>
        </p:nvCxnSpPr>
        <p:spPr>
          <a:xfrm>
            <a:off x="8046865" y="4349736"/>
            <a:ext cx="642902" cy="2791"/>
          </a:xfrm>
          <a:prstGeom prst="line">
            <a:avLst/>
          </a:prstGeom>
          <a:solidFill>
            <a:schemeClr val="accent1"/>
          </a:solidFill>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Oval 30"/>
          <p:cNvSpPr/>
          <p:nvPr/>
        </p:nvSpPr>
        <p:spPr>
          <a:xfrm>
            <a:off x="8213449" y="3523875"/>
            <a:ext cx="642902" cy="64290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32" name="TextBox 31"/>
          <p:cNvSpPr txBox="1"/>
          <p:nvPr/>
        </p:nvSpPr>
        <p:spPr>
          <a:xfrm>
            <a:off x="8222482" y="3564014"/>
            <a:ext cx="630301" cy="524760"/>
          </a:xfrm>
          <a:prstGeom prst="rect">
            <a:avLst/>
          </a:prstGeom>
          <a:noFill/>
        </p:spPr>
        <p:txBody>
          <a:bodyPr wrap="none" rtlCol="0">
            <a:spAutoFit/>
          </a:bodyPr>
          <a:lstStyle/>
          <a:p>
            <a:r>
              <a:rPr lang="en-US" sz="2810" b="1" dirty="0">
                <a:solidFill>
                  <a:srgbClr val="A70C1B"/>
                </a:solidFill>
                <a:latin typeface="印品黑体" panose="00000500000000000000" pitchFamily="2" charset="-122"/>
              </a:rPr>
              <a:t>01</a:t>
            </a:r>
          </a:p>
        </p:txBody>
      </p:sp>
      <p:sp>
        <p:nvSpPr>
          <p:cNvPr id="28" name="Freeform 116"/>
          <p:cNvSpPr>
            <a:spLocks noChangeAspect="1" noEditPoints="1"/>
          </p:cNvSpPr>
          <p:nvPr/>
        </p:nvSpPr>
        <p:spPr bwMode="auto">
          <a:xfrm>
            <a:off x="7851816" y="4715923"/>
            <a:ext cx="611190" cy="492892"/>
          </a:xfrm>
          <a:custGeom>
            <a:avLst/>
            <a:gdLst/>
            <a:ahLst/>
            <a:cxnLst>
              <a:cxn ang="0">
                <a:pos x="55" y="27"/>
              </a:cxn>
              <a:cxn ang="0">
                <a:pos x="54" y="27"/>
              </a:cxn>
              <a:cxn ang="0">
                <a:pos x="54" y="27"/>
              </a:cxn>
              <a:cxn ang="0">
                <a:pos x="53" y="27"/>
              </a:cxn>
              <a:cxn ang="0">
                <a:pos x="28" y="6"/>
              </a:cxn>
              <a:cxn ang="0">
                <a:pos x="4" y="27"/>
              </a:cxn>
              <a:cxn ang="0">
                <a:pos x="3" y="27"/>
              </a:cxn>
              <a:cxn ang="0">
                <a:pos x="2" y="27"/>
              </a:cxn>
              <a:cxn ang="0">
                <a:pos x="0" y="24"/>
              </a:cxn>
              <a:cxn ang="0">
                <a:pos x="0" y="23"/>
              </a:cxn>
              <a:cxn ang="0">
                <a:pos x="26" y="1"/>
              </a:cxn>
              <a:cxn ang="0">
                <a:pos x="31" y="1"/>
              </a:cxn>
              <a:cxn ang="0">
                <a:pos x="40" y="8"/>
              </a:cxn>
              <a:cxn ang="0">
                <a:pos x="40" y="1"/>
              </a:cxn>
              <a:cxn ang="0">
                <a:pos x="41" y="0"/>
              </a:cxn>
              <a:cxn ang="0">
                <a:pos x="48" y="0"/>
              </a:cxn>
              <a:cxn ang="0">
                <a:pos x="49" y="1"/>
              </a:cxn>
              <a:cxn ang="0">
                <a:pos x="49" y="16"/>
              </a:cxn>
              <a:cxn ang="0">
                <a:pos x="57" y="23"/>
              </a:cxn>
              <a:cxn ang="0">
                <a:pos x="57" y="24"/>
              </a:cxn>
              <a:cxn ang="0">
                <a:pos x="55" y="27"/>
              </a:cxn>
              <a:cxn ang="0">
                <a:pos x="49" y="44"/>
              </a:cxn>
              <a:cxn ang="0">
                <a:pos x="47" y="46"/>
              </a:cxn>
              <a:cxn ang="0">
                <a:pos x="33" y="46"/>
              </a:cxn>
              <a:cxn ang="0">
                <a:pos x="33" y="32"/>
              </a:cxn>
              <a:cxn ang="0">
                <a:pos x="24" y="32"/>
              </a:cxn>
              <a:cxn ang="0">
                <a:pos x="24" y="46"/>
              </a:cxn>
              <a:cxn ang="0">
                <a:pos x="10" y="46"/>
              </a:cxn>
              <a:cxn ang="0">
                <a:pos x="8" y="44"/>
              </a:cxn>
              <a:cxn ang="0">
                <a:pos x="8" y="27"/>
              </a:cxn>
              <a:cxn ang="0">
                <a:pos x="8" y="26"/>
              </a:cxn>
              <a:cxn ang="0">
                <a:pos x="28" y="9"/>
              </a:cxn>
              <a:cxn ang="0">
                <a:pos x="49" y="26"/>
              </a:cxn>
              <a:cxn ang="0">
                <a:pos x="49" y="27"/>
              </a:cxn>
              <a:cxn ang="0">
                <a:pos x="49" y="44"/>
              </a:cxn>
            </a:cxnLst>
            <a:rect l="0" t="0" r="r" b="b"/>
            <a:pathLst>
              <a:path w="57" h="46">
                <a:moveTo>
                  <a:pt x="55" y="27"/>
                </a:moveTo>
                <a:cubicBezTo>
                  <a:pt x="55" y="27"/>
                  <a:pt x="54" y="27"/>
                  <a:pt x="54" y="27"/>
                </a:cubicBezTo>
                <a:cubicBezTo>
                  <a:pt x="54" y="27"/>
                  <a:pt x="54" y="27"/>
                  <a:pt x="54" y="27"/>
                </a:cubicBezTo>
                <a:cubicBezTo>
                  <a:pt x="54" y="27"/>
                  <a:pt x="53" y="27"/>
                  <a:pt x="53" y="27"/>
                </a:cubicBezTo>
                <a:cubicBezTo>
                  <a:pt x="28" y="6"/>
                  <a:pt x="28" y="6"/>
                  <a:pt x="28" y="6"/>
                </a:cubicBezTo>
                <a:cubicBezTo>
                  <a:pt x="4" y="27"/>
                  <a:pt x="4" y="27"/>
                  <a:pt x="4" y="27"/>
                </a:cubicBezTo>
                <a:cubicBezTo>
                  <a:pt x="4" y="27"/>
                  <a:pt x="3" y="27"/>
                  <a:pt x="3" y="27"/>
                </a:cubicBezTo>
                <a:cubicBezTo>
                  <a:pt x="3" y="27"/>
                  <a:pt x="2" y="27"/>
                  <a:pt x="2" y="27"/>
                </a:cubicBezTo>
                <a:cubicBezTo>
                  <a:pt x="0" y="24"/>
                  <a:pt x="0" y="24"/>
                  <a:pt x="0" y="24"/>
                </a:cubicBezTo>
                <a:cubicBezTo>
                  <a:pt x="0" y="24"/>
                  <a:pt x="0" y="23"/>
                  <a:pt x="0" y="23"/>
                </a:cubicBezTo>
                <a:cubicBezTo>
                  <a:pt x="26" y="1"/>
                  <a:pt x="26" y="1"/>
                  <a:pt x="26" y="1"/>
                </a:cubicBezTo>
                <a:cubicBezTo>
                  <a:pt x="27" y="0"/>
                  <a:pt x="30" y="0"/>
                  <a:pt x="31" y="1"/>
                </a:cubicBezTo>
                <a:cubicBezTo>
                  <a:pt x="40" y="8"/>
                  <a:pt x="40" y="8"/>
                  <a:pt x="40" y="8"/>
                </a:cubicBezTo>
                <a:cubicBezTo>
                  <a:pt x="40" y="1"/>
                  <a:pt x="40" y="1"/>
                  <a:pt x="40" y="1"/>
                </a:cubicBezTo>
                <a:cubicBezTo>
                  <a:pt x="40" y="1"/>
                  <a:pt x="40" y="0"/>
                  <a:pt x="41" y="0"/>
                </a:cubicBezTo>
                <a:cubicBezTo>
                  <a:pt x="48" y="0"/>
                  <a:pt x="48" y="0"/>
                  <a:pt x="48" y="0"/>
                </a:cubicBezTo>
                <a:cubicBezTo>
                  <a:pt x="49" y="0"/>
                  <a:pt x="49" y="1"/>
                  <a:pt x="49" y="1"/>
                </a:cubicBezTo>
                <a:cubicBezTo>
                  <a:pt x="49" y="16"/>
                  <a:pt x="49" y="16"/>
                  <a:pt x="49" y="16"/>
                </a:cubicBezTo>
                <a:cubicBezTo>
                  <a:pt x="57" y="23"/>
                  <a:pt x="57" y="23"/>
                  <a:pt x="57" y="23"/>
                </a:cubicBezTo>
                <a:cubicBezTo>
                  <a:pt x="57" y="23"/>
                  <a:pt x="57" y="24"/>
                  <a:pt x="57" y="24"/>
                </a:cubicBezTo>
                <a:lnTo>
                  <a:pt x="55" y="27"/>
                </a:lnTo>
                <a:close/>
                <a:moveTo>
                  <a:pt x="49" y="44"/>
                </a:moveTo>
                <a:cubicBezTo>
                  <a:pt x="49" y="45"/>
                  <a:pt x="48" y="46"/>
                  <a:pt x="47" y="46"/>
                </a:cubicBezTo>
                <a:cubicBezTo>
                  <a:pt x="33" y="46"/>
                  <a:pt x="33" y="46"/>
                  <a:pt x="33" y="46"/>
                </a:cubicBezTo>
                <a:cubicBezTo>
                  <a:pt x="33" y="32"/>
                  <a:pt x="33" y="32"/>
                  <a:pt x="33" y="32"/>
                </a:cubicBezTo>
                <a:cubicBezTo>
                  <a:pt x="24" y="32"/>
                  <a:pt x="24" y="32"/>
                  <a:pt x="24" y="32"/>
                </a:cubicBezTo>
                <a:cubicBezTo>
                  <a:pt x="24" y="46"/>
                  <a:pt x="24" y="46"/>
                  <a:pt x="24" y="46"/>
                </a:cubicBezTo>
                <a:cubicBezTo>
                  <a:pt x="10" y="46"/>
                  <a:pt x="10" y="46"/>
                  <a:pt x="10" y="46"/>
                </a:cubicBezTo>
                <a:cubicBezTo>
                  <a:pt x="9" y="46"/>
                  <a:pt x="8" y="45"/>
                  <a:pt x="8" y="44"/>
                </a:cubicBezTo>
                <a:cubicBezTo>
                  <a:pt x="8" y="27"/>
                  <a:pt x="8" y="27"/>
                  <a:pt x="8" y="27"/>
                </a:cubicBezTo>
                <a:cubicBezTo>
                  <a:pt x="8" y="27"/>
                  <a:pt x="8" y="26"/>
                  <a:pt x="8" y="26"/>
                </a:cubicBezTo>
                <a:cubicBezTo>
                  <a:pt x="28" y="9"/>
                  <a:pt x="28" y="9"/>
                  <a:pt x="28" y="9"/>
                </a:cubicBezTo>
                <a:cubicBezTo>
                  <a:pt x="49" y="26"/>
                  <a:pt x="49" y="26"/>
                  <a:pt x="49" y="26"/>
                </a:cubicBezTo>
                <a:cubicBezTo>
                  <a:pt x="49" y="26"/>
                  <a:pt x="49" y="27"/>
                  <a:pt x="49" y="27"/>
                </a:cubicBezTo>
                <a:lnTo>
                  <a:pt x="49" y="44"/>
                </a:lnTo>
                <a:close/>
              </a:path>
            </a:pathLst>
          </a:custGeom>
          <a:solidFill>
            <a:schemeClr val="bg1"/>
          </a:solidFill>
          <a:ln w="9525">
            <a:noFill/>
            <a:round/>
          </a:ln>
        </p:spPr>
        <p:txBody>
          <a:bodyPr vert="horz" wrap="square" lIns="128580" tIns="64290" rIns="128580" bIns="64290" numCol="1" anchor="t" anchorCtr="0" compatLnSpc="1"/>
          <a:lstStyle/>
          <a:p>
            <a:endParaRPr lang="en-US" dirty="0">
              <a:solidFill>
                <a:schemeClr val="bg1"/>
              </a:solidFill>
              <a:latin typeface="印品黑体" panose="00000500000000000000" pitchFamily="2" charset="-122"/>
            </a:endParaRPr>
          </a:p>
        </p:txBody>
      </p:sp>
      <p:sp>
        <p:nvSpPr>
          <p:cNvPr id="42" name="Parallelogram 3"/>
          <p:cNvSpPr/>
          <p:nvPr/>
        </p:nvSpPr>
        <p:spPr>
          <a:xfrm>
            <a:off x="3429165" y="3301366"/>
            <a:ext cx="1714406" cy="2143007"/>
          </a:xfrm>
          <a:prstGeom prst="parallelogram">
            <a:avLst>
              <a:gd name="adj" fmla="val 43141"/>
            </a:avLst>
          </a:prstGeom>
          <a:solidFill>
            <a:srgbClr val="6B0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dirty="0">
              <a:latin typeface="印品黑体" panose="00000500000000000000" pitchFamily="2" charset="-122"/>
            </a:endParaRPr>
          </a:p>
        </p:txBody>
      </p:sp>
      <p:cxnSp>
        <p:nvCxnSpPr>
          <p:cNvPr id="43" name="Straight Connector 42"/>
          <p:cNvCxnSpPr/>
          <p:nvPr/>
        </p:nvCxnSpPr>
        <p:spPr>
          <a:xfrm>
            <a:off x="3960704" y="4371475"/>
            <a:ext cx="642902" cy="2791"/>
          </a:xfrm>
          <a:prstGeom prst="line">
            <a:avLst/>
          </a:prstGeom>
          <a:solidFill>
            <a:schemeClr val="accent4"/>
          </a:solidFill>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0" name="Oval 39"/>
          <p:cNvSpPr/>
          <p:nvPr/>
        </p:nvSpPr>
        <p:spPr>
          <a:xfrm>
            <a:off x="4150920" y="3532220"/>
            <a:ext cx="642902" cy="64290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41" name="TextBox 40"/>
          <p:cNvSpPr txBox="1"/>
          <p:nvPr/>
        </p:nvSpPr>
        <p:spPr>
          <a:xfrm>
            <a:off x="4159953" y="3572359"/>
            <a:ext cx="630301" cy="524760"/>
          </a:xfrm>
          <a:prstGeom prst="rect">
            <a:avLst/>
          </a:prstGeom>
          <a:noFill/>
        </p:spPr>
        <p:txBody>
          <a:bodyPr wrap="none" rtlCol="0">
            <a:spAutoFit/>
          </a:bodyPr>
          <a:lstStyle/>
          <a:p>
            <a:r>
              <a:rPr lang="en-US" sz="2810" b="1" dirty="0">
                <a:solidFill>
                  <a:srgbClr val="6B0811"/>
                </a:solidFill>
                <a:latin typeface="印品黑体" panose="00000500000000000000" pitchFamily="2" charset="-122"/>
              </a:rPr>
              <a:t>04</a:t>
            </a:r>
          </a:p>
        </p:txBody>
      </p:sp>
      <p:sp>
        <p:nvSpPr>
          <p:cNvPr id="37" name="Freeform 17"/>
          <p:cNvSpPr>
            <a:spLocks noEditPoints="1"/>
          </p:cNvSpPr>
          <p:nvPr/>
        </p:nvSpPr>
        <p:spPr bwMode="auto">
          <a:xfrm>
            <a:off x="3749106" y="4590330"/>
            <a:ext cx="638622" cy="642902"/>
          </a:xfrm>
          <a:custGeom>
            <a:avLst/>
            <a:gdLst/>
            <a:ahLst/>
            <a:cxnLst>
              <a:cxn ang="0">
                <a:pos x="31" y="67"/>
              </a:cxn>
              <a:cxn ang="0">
                <a:pos x="23" y="67"/>
              </a:cxn>
              <a:cxn ang="0">
                <a:pos x="18" y="62"/>
              </a:cxn>
              <a:cxn ang="0">
                <a:pos x="18" y="51"/>
              </a:cxn>
              <a:cxn ang="0">
                <a:pos x="7" y="51"/>
              </a:cxn>
              <a:cxn ang="0">
                <a:pos x="2" y="46"/>
              </a:cxn>
              <a:cxn ang="0">
                <a:pos x="2" y="38"/>
              </a:cxn>
              <a:cxn ang="0">
                <a:pos x="39" y="2"/>
              </a:cxn>
              <a:cxn ang="0">
                <a:pos x="46" y="2"/>
              </a:cxn>
              <a:cxn ang="0">
                <a:pos x="51" y="7"/>
              </a:cxn>
              <a:cxn ang="0">
                <a:pos x="51" y="18"/>
              </a:cxn>
              <a:cxn ang="0">
                <a:pos x="62" y="18"/>
              </a:cxn>
              <a:cxn ang="0">
                <a:pos x="67" y="23"/>
              </a:cxn>
              <a:cxn ang="0">
                <a:pos x="67" y="30"/>
              </a:cxn>
              <a:cxn ang="0">
                <a:pos x="31" y="67"/>
              </a:cxn>
              <a:cxn ang="0">
                <a:pos x="56" y="31"/>
              </a:cxn>
              <a:cxn ang="0">
                <a:pos x="56" y="27"/>
              </a:cxn>
              <a:cxn ang="0">
                <a:pos x="42" y="13"/>
              </a:cxn>
              <a:cxn ang="0">
                <a:pos x="38" y="13"/>
              </a:cxn>
              <a:cxn ang="0">
                <a:pos x="13" y="38"/>
              </a:cxn>
              <a:cxn ang="0">
                <a:pos x="13" y="41"/>
              </a:cxn>
              <a:cxn ang="0">
                <a:pos x="28" y="56"/>
              </a:cxn>
              <a:cxn ang="0">
                <a:pos x="30" y="57"/>
              </a:cxn>
              <a:cxn ang="0">
                <a:pos x="31" y="56"/>
              </a:cxn>
              <a:cxn ang="0">
                <a:pos x="56" y="31"/>
              </a:cxn>
              <a:cxn ang="0">
                <a:pos x="53" y="29"/>
              </a:cxn>
              <a:cxn ang="0">
                <a:pos x="30" y="52"/>
              </a:cxn>
              <a:cxn ang="0">
                <a:pos x="17" y="39"/>
              </a:cxn>
              <a:cxn ang="0">
                <a:pos x="40" y="16"/>
              </a:cxn>
              <a:cxn ang="0">
                <a:pos x="53" y="29"/>
              </a:cxn>
            </a:cxnLst>
            <a:rect l="0" t="0" r="r" b="b"/>
            <a:pathLst>
              <a:path w="69" h="69">
                <a:moveTo>
                  <a:pt x="31" y="67"/>
                </a:moveTo>
                <a:cubicBezTo>
                  <a:pt x="29" y="69"/>
                  <a:pt x="25" y="69"/>
                  <a:pt x="23" y="67"/>
                </a:cubicBezTo>
                <a:cubicBezTo>
                  <a:pt x="18" y="62"/>
                  <a:pt x="18" y="62"/>
                  <a:pt x="18" y="62"/>
                </a:cubicBezTo>
                <a:cubicBezTo>
                  <a:pt x="21" y="59"/>
                  <a:pt x="21" y="54"/>
                  <a:pt x="18" y="51"/>
                </a:cubicBezTo>
                <a:cubicBezTo>
                  <a:pt x="15" y="48"/>
                  <a:pt x="10" y="48"/>
                  <a:pt x="7" y="51"/>
                </a:cubicBezTo>
                <a:cubicBezTo>
                  <a:pt x="2" y="46"/>
                  <a:pt x="2" y="46"/>
                  <a:pt x="2" y="46"/>
                </a:cubicBezTo>
                <a:cubicBezTo>
                  <a:pt x="0" y="44"/>
                  <a:pt x="0" y="40"/>
                  <a:pt x="2" y="38"/>
                </a:cubicBezTo>
                <a:cubicBezTo>
                  <a:pt x="39" y="2"/>
                  <a:pt x="39" y="2"/>
                  <a:pt x="39" y="2"/>
                </a:cubicBezTo>
                <a:cubicBezTo>
                  <a:pt x="41" y="0"/>
                  <a:pt x="44" y="0"/>
                  <a:pt x="46" y="2"/>
                </a:cubicBezTo>
                <a:cubicBezTo>
                  <a:pt x="51" y="7"/>
                  <a:pt x="51" y="7"/>
                  <a:pt x="51" y="7"/>
                </a:cubicBezTo>
                <a:cubicBezTo>
                  <a:pt x="48" y="10"/>
                  <a:pt x="48" y="15"/>
                  <a:pt x="51" y="18"/>
                </a:cubicBezTo>
                <a:cubicBezTo>
                  <a:pt x="54" y="21"/>
                  <a:pt x="59" y="21"/>
                  <a:pt x="62" y="18"/>
                </a:cubicBezTo>
                <a:cubicBezTo>
                  <a:pt x="67" y="23"/>
                  <a:pt x="67" y="23"/>
                  <a:pt x="67" y="23"/>
                </a:cubicBezTo>
                <a:cubicBezTo>
                  <a:pt x="69" y="25"/>
                  <a:pt x="69" y="28"/>
                  <a:pt x="67" y="30"/>
                </a:cubicBezTo>
                <a:lnTo>
                  <a:pt x="31" y="67"/>
                </a:lnTo>
                <a:close/>
                <a:moveTo>
                  <a:pt x="56" y="31"/>
                </a:moveTo>
                <a:cubicBezTo>
                  <a:pt x="57" y="30"/>
                  <a:pt x="57" y="28"/>
                  <a:pt x="56" y="27"/>
                </a:cubicBezTo>
                <a:cubicBezTo>
                  <a:pt x="42" y="13"/>
                  <a:pt x="42" y="13"/>
                  <a:pt x="42" y="13"/>
                </a:cubicBezTo>
                <a:cubicBezTo>
                  <a:pt x="41" y="12"/>
                  <a:pt x="39" y="12"/>
                  <a:pt x="38" y="13"/>
                </a:cubicBezTo>
                <a:cubicBezTo>
                  <a:pt x="13" y="38"/>
                  <a:pt x="13" y="38"/>
                  <a:pt x="13" y="38"/>
                </a:cubicBezTo>
                <a:cubicBezTo>
                  <a:pt x="12" y="39"/>
                  <a:pt x="12" y="40"/>
                  <a:pt x="13" y="41"/>
                </a:cubicBezTo>
                <a:cubicBezTo>
                  <a:pt x="28" y="56"/>
                  <a:pt x="28" y="56"/>
                  <a:pt x="28" y="56"/>
                </a:cubicBezTo>
                <a:cubicBezTo>
                  <a:pt x="28" y="56"/>
                  <a:pt x="29" y="57"/>
                  <a:pt x="30" y="57"/>
                </a:cubicBezTo>
                <a:cubicBezTo>
                  <a:pt x="30" y="57"/>
                  <a:pt x="31" y="56"/>
                  <a:pt x="31" y="56"/>
                </a:cubicBezTo>
                <a:lnTo>
                  <a:pt x="56" y="31"/>
                </a:lnTo>
                <a:close/>
                <a:moveTo>
                  <a:pt x="53" y="29"/>
                </a:moveTo>
                <a:cubicBezTo>
                  <a:pt x="30" y="52"/>
                  <a:pt x="30" y="52"/>
                  <a:pt x="30" y="52"/>
                </a:cubicBezTo>
                <a:cubicBezTo>
                  <a:pt x="17" y="39"/>
                  <a:pt x="17" y="39"/>
                  <a:pt x="17" y="39"/>
                </a:cubicBezTo>
                <a:cubicBezTo>
                  <a:pt x="40" y="16"/>
                  <a:pt x="40" y="16"/>
                  <a:pt x="40" y="16"/>
                </a:cubicBezTo>
                <a:lnTo>
                  <a:pt x="53" y="29"/>
                </a:lnTo>
                <a:close/>
              </a:path>
            </a:pathLst>
          </a:custGeom>
          <a:solidFill>
            <a:schemeClr val="bg1"/>
          </a:solidFill>
          <a:ln w="9525">
            <a:noFill/>
            <a:round/>
          </a:ln>
        </p:spPr>
        <p:txBody>
          <a:bodyPr vert="horz" wrap="square" lIns="128580" tIns="64290" rIns="128580" bIns="64290" numCol="1" anchor="t" anchorCtr="0" compatLnSpc="1"/>
          <a:lstStyle/>
          <a:p>
            <a:endParaRPr lang="en-US" dirty="0">
              <a:solidFill>
                <a:schemeClr val="bg1"/>
              </a:solidFill>
              <a:latin typeface="印品黑体" panose="00000500000000000000" pitchFamily="2" charset="-122"/>
            </a:endParaRPr>
          </a:p>
        </p:txBody>
      </p:sp>
      <p:sp>
        <p:nvSpPr>
          <p:cNvPr id="51" name="Parallelogram 23"/>
          <p:cNvSpPr/>
          <p:nvPr/>
        </p:nvSpPr>
        <p:spPr>
          <a:xfrm>
            <a:off x="4786403" y="3312236"/>
            <a:ext cx="1714406" cy="2143007"/>
          </a:xfrm>
          <a:prstGeom prst="parallelogram">
            <a:avLst>
              <a:gd name="adj" fmla="val 43141"/>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dirty="0">
              <a:latin typeface="印品黑体" panose="00000500000000000000" pitchFamily="2" charset="-122"/>
            </a:endParaRPr>
          </a:p>
        </p:txBody>
      </p:sp>
      <p:cxnSp>
        <p:nvCxnSpPr>
          <p:cNvPr id="52" name="Straight Connector 51"/>
          <p:cNvCxnSpPr/>
          <p:nvPr/>
        </p:nvCxnSpPr>
        <p:spPr>
          <a:xfrm>
            <a:off x="5332389" y="4382345"/>
            <a:ext cx="642902" cy="2791"/>
          </a:xfrm>
          <a:prstGeom prst="line">
            <a:avLst/>
          </a:prstGeom>
          <a:solidFill>
            <a:schemeClr val="accent3"/>
          </a:solidFill>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9" name="Oval 48"/>
          <p:cNvSpPr/>
          <p:nvPr/>
        </p:nvSpPr>
        <p:spPr>
          <a:xfrm>
            <a:off x="5498975" y="3543090"/>
            <a:ext cx="642902" cy="64290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50" name="TextBox 49"/>
          <p:cNvSpPr txBox="1"/>
          <p:nvPr/>
        </p:nvSpPr>
        <p:spPr>
          <a:xfrm>
            <a:off x="5508008" y="3583229"/>
            <a:ext cx="630301" cy="524760"/>
          </a:xfrm>
          <a:prstGeom prst="rect">
            <a:avLst/>
          </a:prstGeom>
          <a:noFill/>
        </p:spPr>
        <p:txBody>
          <a:bodyPr wrap="none" rtlCol="0">
            <a:spAutoFit/>
          </a:bodyPr>
          <a:lstStyle/>
          <a:p>
            <a:r>
              <a:rPr lang="en-US" sz="2810" b="1" dirty="0">
                <a:solidFill>
                  <a:srgbClr val="A70C1B"/>
                </a:solidFill>
                <a:latin typeface="印品黑体" panose="00000500000000000000" pitchFamily="2" charset="-122"/>
              </a:rPr>
              <a:t>03</a:t>
            </a:r>
          </a:p>
        </p:txBody>
      </p:sp>
      <p:sp>
        <p:nvSpPr>
          <p:cNvPr id="46" name="Freeform 47"/>
          <p:cNvSpPr>
            <a:spLocks noEditPoints="1"/>
          </p:cNvSpPr>
          <p:nvPr/>
        </p:nvSpPr>
        <p:spPr bwMode="auto">
          <a:xfrm>
            <a:off x="5190918" y="4708350"/>
            <a:ext cx="515660" cy="515660"/>
          </a:xfrm>
          <a:custGeom>
            <a:avLst/>
            <a:gdLst/>
            <a:ahLst/>
            <a:cxnLst>
              <a:cxn ang="0">
                <a:pos x="72" y="68"/>
              </a:cxn>
              <a:cxn ang="0">
                <a:pos x="68" y="72"/>
              </a:cxn>
              <a:cxn ang="0">
                <a:pos x="29" y="72"/>
              </a:cxn>
              <a:cxn ang="0">
                <a:pos x="25" y="68"/>
              </a:cxn>
              <a:cxn ang="0">
                <a:pos x="25" y="62"/>
              </a:cxn>
              <a:cxn ang="0">
                <a:pos x="4" y="62"/>
              </a:cxn>
              <a:cxn ang="0">
                <a:pos x="0" y="58"/>
              </a:cxn>
              <a:cxn ang="0">
                <a:pos x="0" y="4"/>
              </a:cxn>
              <a:cxn ang="0">
                <a:pos x="4" y="0"/>
              </a:cxn>
              <a:cxn ang="0">
                <a:pos x="47" y="0"/>
              </a:cxn>
              <a:cxn ang="0">
                <a:pos x="51" y="4"/>
              </a:cxn>
              <a:cxn ang="0">
                <a:pos x="51" y="17"/>
              </a:cxn>
              <a:cxn ang="0">
                <a:pos x="53" y="18"/>
              </a:cxn>
              <a:cxn ang="0">
                <a:pos x="69" y="35"/>
              </a:cxn>
              <a:cxn ang="0">
                <a:pos x="72" y="41"/>
              </a:cxn>
              <a:cxn ang="0">
                <a:pos x="72" y="68"/>
              </a:cxn>
              <a:cxn ang="0">
                <a:pos x="41" y="7"/>
              </a:cxn>
              <a:cxn ang="0">
                <a:pos x="40" y="5"/>
              </a:cxn>
              <a:cxn ang="0">
                <a:pos x="11" y="5"/>
              </a:cxn>
              <a:cxn ang="0">
                <a:pos x="10" y="7"/>
              </a:cxn>
              <a:cxn ang="0">
                <a:pos x="10" y="9"/>
              </a:cxn>
              <a:cxn ang="0">
                <a:pos x="11" y="11"/>
              </a:cxn>
              <a:cxn ang="0">
                <a:pos x="40" y="11"/>
              </a:cxn>
              <a:cxn ang="0">
                <a:pos x="41" y="9"/>
              </a:cxn>
              <a:cxn ang="0">
                <a:pos x="41" y="7"/>
              </a:cxn>
              <a:cxn ang="0">
                <a:pos x="67" y="67"/>
              </a:cxn>
              <a:cxn ang="0">
                <a:pos x="67" y="41"/>
              </a:cxn>
              <a:cxn ang="0">
                <a:pos x="50" y="41"/>
              </a:cxn>
              <a:cxn ang="0">
                <a:pos x="46" y="38"/>
              </a:cxn>
              <a:cxn ang="0">
                <a:pos x="46" y="21"/>
              </a:cxn>
              <a:cxn ang="0">
                <a:pos x="31" y="21"/>
              </a:cxn>
              <a:cxn ang="0">
                <a:pos x="31" y="67"/>
              </a:cxn>
              <a:cxn ang="0">
                <a:pos x="67" y="67"/>
              </a:cxn>
              <a:cxn ang="0">
                <a:pos x="63" y="36"/>
              </a:cxn>
              <a:cxn ang="0">
                <a:pos x="51" y="24"/>
              </a:cxn>
              <a:cxn ang="0">
                <a:pos x="51" y="36"/>
              </a:cxn>
              <a:cxn ang="0">
                <a:pos x="63" y="36"/>
              </a:cxn>
            </a:cxnLst>
            <a:rect l="0" t="0" r="r" b="b"/>
            <a:pathLst>
              <a:path w="72" h="72">
                <a:moveTo>
                  <a:pt x="72" y="68"/>
                </a:moveTo>
                <a:cubicBezTo>
                  <a:pt x="72" y="71"/>
                  <a:pt x="70" y="72"/>
                  <a:pt x="68" y="72"/>
                </a:cubicBezTo>
                <a:cubicBezTo>
                  <a:pt x="29" y="72"/>
                  <a:pt x="29" y="72"/>
                  <a:pt x="29" y="72"/>
                </a:cubicBezTo>
                <a:cubicBezTo>
                  <a:pt x="27" y="72"/>
                  <a:pt x="25" y="71"/>
                  <a:pt x="25" y="68"/>
                </a:cubicBezTo>
                <a:cubicBezTo>
                  <a:pt x="25" y="62"/>
                  <a:pt x="25" y="62"/>
                  <a:pt x="25" y="62"/>
                </a:cubicBezTo>
                <a:cubicBezTo>
                  <a:pt x="4" y="62"/>
                  <a:pt x="4" y="62"/>
                  <a:pt x="4" y="62"/>
                </a:cubicBezTo>
                <a:cubicBezTo>
                  <a:pt x="1" y="62"/>
                  <a:pt x="0" y="60"/>
                  <a:pt x="0" y="58"/>
                </a:cubicBezTo>
                <a:cubicBezTo>
                  <a:pt x="0" y="4"/>
                  <a:pt x="0" y="4"/>
                  <a:pt x="0" y="4"/>
                </a:cubicBezTo>
                <a:cubicBezTo>
                  <a:pt x="0" y="2"/>
                  <a:pt x="1" y="0"/>
                  <a:pt x="4" y="0"/>
                </a:cubicBezTo>
                <a:cubicBezTo>
                  <a:pt x="47" y="0"/>
                  <a:pt x="47" y="0"/>
                  <a:pt x="47" y="0"/>
                </a:cubicBezTo>
                <a:cubicBezTo>
                  <a:pt x="49" y="0"/>
                  <a:pt x="51" y="2"/>
                  <a:pt x="51" y="4"/>
                </a:cubicBezTo>
                <a:cubicBezTo>
                  <a:pt x="51" y="17"/>
                  <a:pt x="51" y="17"/>
                  <a:pt x="51" y="17"/>
                </a:cubicBezTo>
                <a:cubicBezTo>
                  <a:pt x="52" y="18"/>
                  <a:pt x="52" y="18"/>
                  <a:pt x="53" y="18"/>
                </a:cubicBezTo>
                <a:cubicBezTo>
                  <a:pt x="69" y="35"/>
                  <a:pt x="69" y="35"/>
                  <a:pt x="69" y="35"/>
                </a:cubicBezTo>
                <a:cubicBezTo>
                  <a:pt x="71" y="36"/>
                  <a:pt x="72" y="39"/>
                  <a:pt x="72" y="41"/>
                </a:cubicBezTo>
                <a:lnTo>
                  <a:pt x="72" y="68"/>
                </a:lnTo>
                <a:close/>
                <a:moveTo>
                  <a:pt x="41" y="7"/>
                </a:moveTo>
                <a:cubicBezTo>
                  <a:pt x="41" y="6"/>
                  <a:pt x="40" y="5"/>
                  <a:pt x="40" y="5"/>
                </a:cubicBezTo>
                <a:cubicBezTo>
                  <a:pt x="11" y="5"/>
                  <a:pt x="11" y="5"/>
                  <a:pt x="11" y="5"/>
                </a:cubicBezTo>
                <a:cubicBezTo>
                  <a:pt x="11" y="5"/>
                  <a:pt x="10" y="6"/>
                  <a:pt x="10" y="7"/>
                </a:cubicBezTo>
                <a:cubicBezTo>
                  <a:pt x="10" y="9"/>
                  <a:pt x="10" y="9"/>
                  <a:pt x="10" y="9"/>
                </a:cubicBezTo>
                <a:cubicBezTo>
                  <a:pt x="10" y="10"/>
                  <a:pt x="11" y="11"/>
                  <a:pt x="11" y="11"/>
                </a:cubicBezTo>
                <a:cubicBezTo>
                  <a:pt x="40" y="11"/>
                  <a:pt x="40" y="11"/>
                  <a:pt x="40" y="11"/>
                </a:cubicBezTo>
                <a:cubicBezTo>
                  <a:pt x="40" y="11"/>
                  <a:pt x="41" y="10"/>
                  <a:pt x="41" y="9"/>
                </a:cubicBezTo>
                <a:lnTo>
                  <a:pt x="41" y="7"/>
                </a:lnTo>
                <a:close/>
                <a:moveTo>
                  <a:pt x="67" y="67"/>
                </a:moveTo>
                <a:cubicBezTo>
                  <a:pt x="67" y="41"/>
                  <a:pt x="67" y="41"/>
                  <a:pt x="67" y="41"/>
                </a:cubicBezTo>
                <a:cubicBezTo>
                  <a:pt x="50" y="41"/>
                  <a:pt x="50" y="41"/>
                  <a:pt x="50" y="41"/>
                </a:cubicBezTo>
                <a:cubicBezTo>
                  <a:pt x="48" y="41"/>
                  <a:pt x="46" y="40"/>
                  <a:pt x="46" y="38"/>
                </a:cubicBezTo>
                <a:cubicBezTo>
                  <a:pt x="46" y="21"/>
                  <a:pt x="46" y="21"/>
                  <a:pt x="46" y="21"/>
                </a:cubicBezTo>
                <a:cubicBezTo>
                  <a:pt x="31" y="21"/>
                  <a:pt x="31" y="21"/>
                  <a:pt x="31" y="21"/>
                </a:cubicBezTo>
                <a:cubicBezTo>
                  <a:pt x="31" y="67"/>
                  <a:pt x="31" y="67"/>
                  <a:pt x="31" y="67"/>
                </a:cubicBezTo>
                <a:lnTo>
                  <a:pt x="67" y="67"/>
                </a:lnTo>
                <a:close/>
                <a:moveTo>
                  <a:pt x="63" y="36"/>
                </a:moveTo>
                <a:cubicBezTo>
                  <a:pt x="51" y="24"/>
                  <a:pt x="51" y="24"/>
                  <a:pt x="51" y="24"/>
                </a:cubicBezTo>
                <a:cubicBezTo>
                  <a:pt x="51" y="36"/>
                  <a:pt x="51" y="36"/>
                  <a:pt x="51" y="36"/>
                </a:cubicBezTo>
                <a:lnTo>
                  <a:pt x="63" y="36"/>
                </a:lnTo>
                <a:close/>
              </a:path>
            </a:pathLst>
          </a:custGeom>
          <a:solidFill>
            <a:schemeClr val="bg1"/>
          </a:solidFill>
          <a:ln w="9525">
            <a:noFill/>
            <a:round/>
          </a:ln>
        </p:spPr>
        <p:txBody>
          <a:bodyPr vert="horz" wrap="square" lIns="128580" tIns="64290" rIns="128580" bIns="64290" numCol="1" anchor="t" anchorCtr="0" compatLnSpc="1"/>
          <a:lstStyle/>
          <a:p>
            <a:endParaRPr lang="en-US" dirty="0">
              <a:solidFill>
                <a:schemeClr val="bg1"/>
              </a:solidFill>
              <a:latin typeface="印品黑体" panose="00000500000000000000" pitchFamily="2" charset="-122"/>
            </a:endParaRPr>
          </a:p>
        </p:txBody>
      </p:sp>
      <p:sp>
        <p:nvSpPr>
          <p:cNvPr id="55" name="文本框 54">
            <a:extLst>
              <a:ext uri="{FF2B5EF4-FFF2-40B4-BE49-F238E27FC236}">
                <a16:creationId xmlns:a16="http://schemas.microsoft.com/office/drawing/2014/main" id="{C9BCEF45-98AD-D2F2-1173-B4FAA70469C8}"/>
              </a:ext>
            </a:extLst>
          </p:cNvPr>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p>
        </p:txBody>
      </p:sp>
      <p:sp>
        <p:nvSpPr>
          <p:cNvPr id="56" name="文本框 55">
            <a:extLst>
              <a:ext uri="{FF2B5EF4-FFF2-40B4-BE49-F238E27FC236}">
                <a16:creationId xmlns:a16="http://schemas.microsoft.com/office/drawing/2014/main" id="{CD1D6996-7A30-C3E1-D030-9B5C589CD933}"/>
              </a:ext>
            </a:extLst>
          </p:cNvPr>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58" name="Picture 57" descr="118-苏州大学-logo.png"/>
          <p:cNvPicPr>
            <a:picLocks noChangeAspect="1"/>
          </p:cNvPicPr>
          <p:nvPr/>
        </p:nvPicPr>
        <p:blipFill>
          <a:blip r:embed="rId5"/>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p:cNvGraphicFramePr/>
          <p:nvPr/>
        </p:nvGraphicFramePr>
        <p:xfrm>
          <a:off x="1081331" y="1826129"/>
          <a:ext cx="6107571" cy="5714686"/>
        </p:xfrm>
        <a:graphic>
          <a:graphicData uri="http://schemas.openxmlformats.org/drawingml/2006/chart">
            <c:chart xmlns:c="http://schemas.openxmlformats.org/drawingml/2006/chart" xmlns:r="http://schemas.openxmlformats.org/officeDocument/2006/relationships" r:id="rId4"/>
          </a:graphicData>
        </a:graphic>
      </p:graphicFrame>
      <p:sp>
        <p:nvSpPr>
          <p:cNvPr id="6" name="TextBox 5"/>
          <p:cNvSpPr txBox="1"/>
          <p:nvPr/>
        </p:nvSpPr>
        <p:spPr>
          <a:xfrm>
            <a:off x="8401759" y="2562680"/>
            <a:ext cx="3375661" cy="1000980"/>
          </a:xfrm>
          <a:prstGeom prst="rect">
            <a:avLst/>
          </a:prstGeom>
          <a:noFill/>
        </p:spPr>
        <p:txBody>
          <a:bodyPr wrap="square" rtlCol="0">
            <a:spAutoFit/>
          </a:bodyPr>
          <a:lstStyle/>
          <a:p>
            <a:r>
              <a:rPr lang="en-US" sz="1685" b="1" dirty="0">
                <a:solidFill>
                  <a:schemeClr val="accent1"/>
                </a:solidFill>
                <a:latin typeface="印品黑体" panose="00000500000000000000" pitchFamily="2" charset="-122"/>
              </a:rPr>
              <a:t>Title Goes Here</a:t>
            </a:r>
          </a:p>
          <a:p>
            <a:r>
              <a:rPr lang="en-US" sz="1405" dirty="0">
                <a:solidFill>
                  <a:schemeClr val="tx1">
                    <a:lumMod val="50000"/>
                    <a:lumOff val="50000"/>
                  </a:schemeClr>
                </a:solidFill>
                <a:latin typeface="印品黑体" panose="00000500000000000000" pitchFamily="2" charset="-122"/>
              </a:rPr>
              <a:t>There are many variations of passages of lorem ipsum available, but the majority have suffered</a:t>
            </a:r>
            <a:endParaRPr lang="en-US" sz="1405" dirty="0">
              <a:solidFill>
                <a:schemeClr val="tx1">
                  <a:lumMod val="65000"/>
                  <a:lumOff val="35000"/>
                </a:schemeClr>
              </a:solidFill>
              <a:latin typeface="印品黑体" panose="00000500000000000000" pitchFamily="2" charset="-122"/>
            </a:endParaRPr>
          </a:p>
        </p:txBody>
      </p:sp>
      <p:grpSp>
        <p:nvGrpSpPr>
          <p:cNvPr id="7" name="Group 32"/>
          <p:cNvGrpSpPr/>
          <p:nvPr/>
        </p:nvGrpSpPr>
        <p:grpSpPr>
          <a:xfrm>
            <a:off x="7661934" y="2745075"/>
            <a:ext cx="693763" cy="673901"/>
            <a:chOff x="5205677" y="1309828"/>
            <a:chExt cx="493370" cy="479245"/>
          </a:xfrm>
        </p:grpSpPr>
        <p:sp>
          <p:nvSpPr>
            <p:cNvPr id="8" name="Rounded Rectangle 7"/>
            <p:cNvSpPr/>
            <p:nvPr/>
          </p:nvSpPr>
          <p:spPr>
            <a:xfrm>
              <a:off x="5205677" y="1309828"/>
              <a:ext cx="493370" cy="479245"/>
            </a:xfrm>
            <a:prstGeom prst="roundRect">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印品黑体" panose="00000500000000000000" pitchFamily="2" charset="-122"/>
              </a:endParaRPr>
            </a:p>
          </p:txBody>
        </p:sp>
        <p:sp>
          <p:nvSpPr>
            <p:cNvPr id="9" name="Freeform 117"/>
            <p:cNvSpPr/>
            <p:nvPr/>
          </p:nvSpPr>
          <p:spPr bwMode="auto">
            <a:xfrm>
              <a:off x="5317181" y="1414269"/>
              <a:ext cx="270363" cy="270363"/>
            </a:xfrm>
            <a:custGeom>
              <a:avLst/>
              <a:gdLst/>
              <a:ahLst/>
              <a:cxnLst>
                <a:cxn ang="0">
                  <a:pos x="56" y="51"/>
                </a:cxn>
                <a:cxn ang="0">
                  <a:pos x="51" y="55"/>
                </a:cxn>
                <a:cxn ang="0">
                  <a:pos x="43" y="57"/>
                </a:cxn>
                <a:cxn ang="0">
                  <a:pos x="33" y="54"/>
                </a:cxn>
                <a:cxn ang="0">
                  <a:pos x="26" y="51"/>
                </a:cxn>
                <a:cxn ang="0">
                  <a:pos x="7" y="32"/>
                </a:cxn>
                <a:cxn ang="0">
                  <a:pos x="3" y="25"/>
                </a:cxn>
                <a:cxn ang="0">
                  <a:pos x="0" y="14"/>
                </a:cxn>
                <a:cxn ang="0">
                  <a:pos x="3" y="7"/>
                </a:cxn>
                <a:cxn ang="0">
                  <a:pos x="7" y="2"/>
                </a:cxn>
                <a:cxn ang="0">
                  <a:pos x="12" y="0"/>
                </a:cxn>
                <a:cxn ang="0">
                  <a:pos x="13" y="1"/>
                </a:cxn>
                <a:cxn ang="0">
                  <a:pos x="15" y="4"/>
                </a:cxn>
                <a:cxn ang="0">
                  <a:pos x="19" y="10"/>
                </a:cxn>
                <a:cxn ang="0">
                  <a:pos x="21" y="14"/>
                </a:cxn>
                <a:cxn ang="0">
                  <a:pos x="14" y="22"/>
                </a:cxn>
                <a:cxn ang="0">
                  <a:pos x="15" y="26"/>
                </a:cxn>
                <a:cxn ang="0">
                  <a:pos x="32" y="42"/>
                </a:cxn>
                <a:cxn ang="0">
                  <a:pos x="35" y="44"/>
                </a:cxn>
                <a:cxn ang="0">
                  <a:pos x="43" y="36"/>
                </a:cxn>
                <a:cxn ang="0">
                  <a:pos x="47" y="38"/>
                </a:cxn>
                <a:cxn ang="0">
                  <a:pos x="54" y="42"/>
                </a:cxn>
                <a:cxn ang="0">
                  <a:pos x="57" y="44"/>
                </a:cxn>
                <a:cxn ang="0">
                  <a:pos x="57" y="45"/>
                </a:cxn>
                <a:cxn ang="0">
                  <a:pos x="56" y="51"/>
                </a:cxn>
              </a:cxnLst>
              <a:rect l="0" t="0" r="r" b="b"/>
              <a:pathLst>
                <a:path w="57" h="57">
                  <a:moveTo>
                    <a:pt x="56" y="51"/>
                  </a:moveTo>
                  <a:cubicBezTo>
                    <a:pt x="55" y="53"/>
                    <a:pt x="53" y="54"/>
                    <a:pt x="51" y="55"/>
                  </a:cubicBezTo>
                  <a:cubicBezTo>
                    <a:pt x="49" y="56"/>
                    <a:pt x="46" y="57"/>
                    <a:pt x="43" y="57"/>
                  </a:cubicBezTo>
                  <a:cubicBezTo>
                    <a:pt x="40" y="57"/>
                    <a:pt x="36" y="55"/>
                    <a:pt x="33" y="54"/>
                  </a:cubicBezTo>
                  <a:cubicBezTo>
                    <a:pt x="30" y="53"/>
                    <a:pt x="28" y="52"/>
                    <a:pt x="26" y="51"/>
                  </a:cubicBezTo>
                  <a:cubicBezTo>
                    <a:pt x="19" y="47"/>
                    <a:pt x="11" y="38"/>
                    <a:pt x="7" y="32"/>
                  </a:cubicBezTo>
                  <a:cubicBezTo>
                    <a:pt x="5" y="29"/>
                    <a:pt x="4" y="27"/>
                    <a:pt x="3" y="25"/>
                  </a:cubicBezTo>
                  <a:cubicBezTo>
                    <a:pt x="2" y="21"/>
                    <a:pt x="0" y="18"/>
                    <a:pt x="0" y="14"/>
                  </a:cubicBezTo>
                  <a:cubicBezTo>
                    <a:pt x="0" y="11"/>
                    <a:pt x="1" y="9"/>
                    <a:pt x="3" y="7"/>
                  </a:cubicBezTo>
                  <a:cubicBezTo>
                    <a:pt x="4" y="5"/>
                    <a:pt x="5" y="3"/>
                    <a:pt x="7" y="2"/>
                  </a:cubicBezTo>
                  <a:cubicBezTo>
                    <a:pt x="8" y="1"/>
                    <a:pt x="11" y="0"/>
                    <a:pt x="12" y="0"/>
                  </a:cubicBezTo>
                  <a:cubicBezTo>
                    <a:pt x="13" y="0"/>
                    <a:pt x="13" y="0"/>
                    <a:pt x="13" y="1"/>
                  </a:cubicBezTo>
                  <a:cubicBezTo>
                    <a:pt x="14" y="1"/>
                    <a:pt x="15" y="3"/>
                    <a:pt x="15" y="4"/>
                  </a:cubicBezTo>
                  <a:cubicBezTo>
                    <a:pt x="17" y="6"/>
                    <a:pt x="18" y="8"/>
                    <a:pt x="19" y="10"/>
                  </a:cubicBezTo>
                  <a:cubicBezTo>
                    <a:pt x="20" y="12"/>
                    <a:pt x="21" y="13"/>
                    <a:pt x="21" y="14"/>
                  </a:cubicBezTo>
                  <a:cubicBezTo>
                    <a:pt x="21" y="17"/>
                    <a:pt x="14" y="20"/>
                    <a:pt x="14" y="22"/>
                  </a:cubicBezTo>
                  <a:cubicBezTo>
                    <a:pt x="14" y="23"/>
                    <a:pt x="15" y="25"/>
                    <a:pt x="15" y="26"/>
                  </a:cubicBezTo>
                  <a:cubicBezTo>
                    <a:pt x="19" y="33"/>
                    <a:pt x="24" y="38"/>
                    <a:pt x="32" y="42"/>
                  </a:cubicBezTo>
                  <a:cubicBezTo>
                    <a:pt x="33" y="43"/>
                    <a:pt x="34" y="44"/>
                    <a:pt x="35" y="44"/>
                  </a:cubicBezTo>
                  <a:cubicBezTo>
                    <a:pt x="37" y="44"/>
                    <a:pt x="41" y="36"/>
                    <a:pt x="43" y="36"/>
                  </a:cubicBezTo>
                  <a:cubicBezTo>
                    <a:pt x="45" y="36"/>
                    <a:pt x="46" y="38"/>
                    <a:pt x="47" y="38"/>
                  </a:cubicBezTo>
                  <a:cubicBezTo>
                    <a:pt x="49" y="40"/>
                    <a:pt x="52" y="41"/>
                    <a:pt x="54" y="42"/>
                  </a:cubicBezTo>
                  <a:cubicBezTo>
                    <a:pt x="55" y="43"/>
                    <a:pt x="57" y="43"/>
                    <a:pt x="57" y="44"/>
                  </a:cubicBezTo>
                  <a:cubicBezTo>
                    <a:pt x="57" y="45"/>
                    <a:pt x="57" y="45"/>
                    <a:pt x="57" y="45"/>
                  </a:cubicBezTo>
                  <a:cubicBezTo>
                    <a:pt x="57" y="47"/>
                    <a:pt x="56" y="49"/>
                    <a:pt x="56" y="51"/>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grpSp>
      <p:sp>
        <p:nvSpPr>
          <p:cNvPr id="10" name="TextBox 9"/>
          <p:cNvSpPr txBox="1"/>
          <p:nvPr/>
        </p:nvSpPr>
        <p:spPr>
          <a:xfrm>
            <a:off x="8401759" y="4164128"/>
            <a:ext cx="3375661" cy="1000980"/>
          </a:xfrm>
          <a:prstGeom prst="rect">
            <a:avLst/>
          </a:prstGeom>
          <a:noFill/>
        </p:spPr>
        <p:txBody>
          <a:bodyPr wrap="square" rtlCol="0">
            <a:spAutoFit/>
          </a:bodyPr>
          <a:lstStyle/>
          <a:p>
            <a:r>
              <a:rPr lang="en-US" sz="1685" b="1" dirty="0">
                <a:solidFill>
                  <a:schemeClr val="accent2"/>
                </a:solidFill>
                <a:latin typeface="印品黑体" panose="00000500000000000000" pitchFamily="2" charset="-122"/>
              </a:rPr>
              <a:t>Title Goes Here</a:t>
            </a:r>
            <a:endParaRPr lang="en-US" sz="1685" dirty="0">
              <a:solidFill>
                <a:schemeClr val="accent2"/>
              </a:solidFill>
              <a:latin typeface="印品黑体" panose="00000500000000000000" pitchFamily="2" charset="-122"/>
            </a:endParaRPr>
          </a:p>
          <a:p>
            <a:r>
              <a:rPr lang="en-US" sz="1405" dirty="0">
                <a:solidFill>
                  <a:schemeClr val="tx1">
                    <a:lumMod val="50000"/>
                    <a:lumOff val="50000"/>
                  </a:schemeClr>
                </a:solidFill>
                <a:latin typeface="印品黑体" panose="00000500000000000000" pitchFamily="2" charset="-122"/>
              </a:rPr>
              <a:t>There are many variations of passages of lorem ipsum available, but the majority have suffered</a:t>
            </a:r>
            <a:endParaRPr lang="en-US" sz="1405" dirty="0">
              <a:solidFill>
                <a:schemeClr val="tx1">
                  <a:lumMod val="65000"/>
                  <a:lumOff val="35000"/>
                </a:schemeClr>
              </a:solidFill>
              <a:latin typeface="印品黑体" panose="00000500000000000000" pitchFamily="2" charset="-122"/>
            </a:endParaRPr>
          </a:p>
        </p:txBody>
      </p:sp>
      <p:grpSp>
        <p:nvGrpSpPr>
          <p:cNvPr id="11" name="Group 43"/>
          <p:cNvGrpSpPr/>
          <p:nvPr/>
        </p:nvGrpSpPr>
        <p:grpSpPr>
          <a:xfrm>
            <a:off x="7661934" y="4346523"/>
            <a:ext cx="693763" cy="673901"/>
            <a:chOff x="5205677" y="1966548"/>
            <a:chExt cx="493370" cy="479245"/>
          </a:xfrm>
        </p:grpSpPr>
        <p:sp>
          <p:nvSpPr>
            <p:cNvPr id="12" name="Rounded Rectangle 11"/>
            <p:cNvSpPr/>
            <p:nvPr/>
          </p:nvSpPr>
          <p:spPr>
            <a:xfrm>
              <a:off x="5205677" y="1966548"/>
              <a:ext cx="493370" cy="479245"/>
            </a:xfrm>
            <a:prstGeom prst="roundRect">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印品黑体" panose="00000500000000000000" pitchFamily="2" charset="-122"/>
              </a:endParaRPr>
            </a:p>
          </p:txBody>
        </p:sp>
        <p:sp>
          <p:nvSpPr>
            <p:cNvPr id="13" name="Freeform 36"/>
            <p:cNvSpPr>
              <a:spLocks noEditPoints="1"/>
            </p:cNvSpPr>
            <p:nvPr/>
          </p:nvSpPr>
          <p:spPr bwMode="auto">
            <a:xfrm>
              <a:off x="5317181" y="2059372"/>
              <a:ext cx="270363" cy="293597"/>
            </a:xfrm>
            <a:custGeom>
              <a:avLst/>
              <a:gdLst/>
              <a:ahLst/>
              <a:cxnLst>
                <a:cxn ang="0">
                  <a:pos x="55" y="64"/>
                </a:cxn>
                <a:cxn ang="0">
                  <a:pos x="0" y="59"/>
                </a:cxn>
                <a:cxn ang="0">
                  <a:pos x="4" y="9"/>
                </a:cxn>
                <a:cxn ang="0">
                  <a:pos x="9" y="5"/>
                </a:cxn>
                <a:cxn ang="0">
                  <a:pos x="17" y="0"/>
                </a:cxn>
                <a:cxn ang="0">
                  <a:pos x="23" y="9"/>
                </a:cxn>
                <a:cxn ang="0">
                  <a:pos x="36" y="5"/>
                </a:cxn>
                <a:cxn ang="0">
                  <a:pos x="44" y="0"/>
                </a:cxn>
                <a:cxn ang="0">
                  <a:pos x="50" y="9"/>
                </a:cxn>
                <a:cxn ang="0">
                  <a:pos x="59" y="13"/>
                </a:cxn>
                <a:cxn ang="0">
                  <a:pos x="15" y="33"/>
                </a:cxn>
                <a:cxn ang="0">
                  <a:pos x="4" y="23"/>
                </a:cxn>
                <a:cxn ang="0">
                  <a:pos x="15" y="33"/>
                </a:cxn>
                <a:cxn ang="0">
                  <a:pos x="15" y="35"/>
                </a:cxn>
                <a:cxn ang="0">
                  <a:pos x="4" y="47"/>
                </a:cxn>
                <a:cxn ang="0">
                  <a:pos x="15" y="59"/>
                </a:cxn>
                <a:cxn ang="0">
                  <a:pos x="4" y="49"/>
                </a:cxn>
                <a:cxn ang="0">
                  <a:pos x="15" y="59"/>
                </a:cxn>
                <a:cxn ang="0">
                  <a:pos x="17" y="4"/>
                </a:cxn>
                <a:cxn ang="0">
                  <a:pos x="13" y="5"/>
                </a:cxn>
                <a:cxn ang="0">
                  <a:pos x="15" y="17"/>
                </a:cxn>
                <a:cxn ang="0">
                  <a:pos x="18" y="16"/>
                </a:cxn>
                <a:cxn ang="0">
                  <a:pos x="28" y="33"/>
                </a:cxn>
                <a:cxn ang="0">
                  <a:pos x="17" y="23"/>
                </a:cxn>
                <a:cxn ang="0">
                  <a:pos x="28" y="33"/>
                </a:cxn>
                <a:cxn ang="0">
                  <a:pos x="28" y="35"/>
                </a:cxn>
                <a:cxn ang="0">
                  <a:pos x="17" y="47"/>
                </a:cxn>
                <a:cxn ang="0">
                  <a:pos x="28" y="59"/>
                </a:cxn>
                <a:cxn ang="0">
                  <a:pos x="17" y="49"/>
                </a:cxn>
                <a:cxn ang="0">
                  <a:pos x="28" y="59"/>
                </a:cxn>
                <a:cxn ang="0">
                  <a:pos x="42" y="23"/>
                </a:cxn>
                <a:cxn ang="0">
                  <a:pos x="31" y="33"/>
                </a:cxn>
                <a:cxn ang="0">
                  <a:pos x="42" y="47"/>
                </a:cxn>
                <a:cxn ang="0">
                  <a:pos x="31" y="35"/>
                </a:cxn>
                <a:cxn ang="0">
                  <a:pos x="42" y="47"/>
                </a:cxn>
                <a:cxn ang="0">
                  <a:pos x="42" y="49"/>
                </a:cxn>
                <a:cxn ang="0">
                  <a:pos x="31" y="59"/>
                </a:cxn>
                <a:cxn ang="0">
                  <a:pos x="45" y="5"/>
                </a:cxn>
                <a:cxn ang="0">
                  <a:pos x="42" y="4"/>
                </a:cxn>
                <a:cxn ang="0">
                  <a:pos x="41" y="16"/>
                </a:cxn>
                <a:cxn ang="0">
                  <a:pos x="44" y="17"/>
                </a:cxn>
                <a:cxn ang="0">
                  <a:pos x="45" y="5"/>
                </a:cxn>
                <a:cxn ang="0">
                  <a:pos x="55" y="23"/>
                </a:cxn>
                <a:cxn ang="0">
                  <a:pos x="44" y="33"/>
                </a:cxn>
                <a:cxn ang="0">
                  <a:pos x="55" y="47"/>
                </a:cxn>
                <a:cxn ang="0">
                  <a:pos x="44" y="35"/>
                </a:cxn>
                <a:cxn ang="0">
                  <a:pos x="55" y="47"/>
                </a:cxn>
                <a:cxn ang="0">
                  <a:pos x="55" y="49"/>
                </a:cxn>
                <a:cxn ang="0">
                  <a:pos x="44" y="59"/>
                </a:cxn>
              </a:cxnLst>
              <a:rect l="0" t="0" r="r" b="b"/>
              <a:pathLst>
                <a:path w="59" h="64">
                  <a:moveTo>
                    <a:pt x="59" y="59"/>
                  </a:moveTo>
                  <a:cubicBezTo>
                    <a:pt x="59" y="62"/>
                    <a:pt x="57" y="64"/>
                    <a:pt x="55" y="64"/>
                  </a:cubicBezTo>
                  <a:cubicBezTo>
                    <a:pt x="4" y="64"/>
                    <a:pt x="4" y="64"/>
                    <a:pt x="4" y="64"/>
                  </a:cubicBezTo>
                  <a:cubicBezTo>
                    <a:pt x="2" y="64"/>
                    <a:pt x="0" y="62"/>
                    <a:pt x="0" y="59"/>
                  </a:cubicBezTo>
                  <a:cubicBezTo>
                    <a:pt x="0" y="13"/>
                    <a:pt x="0" y="13"/>
                    <a:pt x="0" y="13"/>
                  </a:cubicBezTo>
                  <a:cubicBezTo>
                    <a:pt x="0" y="11"/>
                    <a:pt x="2" y="9"/>
                    <a:pt x="4" y="9"/>
                  </a:cubicBezTo>
                  <a:cubicBezTo>
                    <a:pt x="9" y="9"/>
                    <a:pt x="9" y="9"/>
                    <a:pt x="9" y="9"/>
                  </a:cubicBezTo>
                  <a:cubicBezTo>
                    <a:pt x="9" y="5"/>
                    <a:pt x="9" y="5"/>
                    <a:pt x="9" y="5"/>
                  </a:cubicBezTo>
                  <a:cubicBezTo>
                    <a:pt x="9" y="2"/>
                    <a:pt x="11" y="0"/>
                    <a:pt x="15" y="0"/>
                  </a:cubicBezTo>
                  <a:cubicBezTo>
                    <a:pt x="17" y="0"/>
                    <a:pt x="17" y="0"/>
                    <a:pt x="17" y="0"/>
                  </a:cubicBezTo>
                  <a:cubicBezTo>
                    <a:pt x="20" y="0"/>
                    <a:pt x="23" y="2"/>
                    <a:pt x="23" y="5"/>
                  </a:cubicBezTo>
                  <a:cubicBezTo>
                    <a:pt x="23" y="9"/>
                    <a:pt x="23" y="9"/>
                    <a:pt x="23" y="9"/>
                  </a:cubicBezTo>
                  <a:cubicBezTo>
                    <a:pt x="36" y="9"/>
                    <a:pt x="36" y="9"/>
                    <a:pt x="36" y="9"/>
                  </a:cubicBezTo>
                  <a:cubicBezTo>
                    <a:pt x="36" y="5"/>
                    <a:pt x="36" y="5"/>
                    <a:pt x="36" y="5"/>
                  </a:cubicBezTo>
                  <a:cubicBezTo>
                    <a:pt x="36" y="2"/>
                    <a:pt x="39" y="0"/>
                    <a:pt x="42" y="0"/>
                  </a:cubicBezTo>
                  <a:cubicBezTo>
                    <a:pt x="44" y="0"/>
                    <a:pt x="44" y="0"/>
                    <a:pt x="44" y="0"/>
                  </a:cubicBezTo>
                  <a:cubicBezTo>
                    <a:pt x="47" y="0"/>
                    <a:pt x="50" y="2"/>
                    <a:pt x="50" y="5"/>
                  </a:cubicBezTo>
                  <a:cubicBezTo>
                    <a:pt x="50" y="9"/>
                    <a:pt x="50" y="9"/>
                    <a:pt x="50" y="9"/>
                  </a:cubicBezTo>
                  <a:cubicBezTo>
                    <a:pt x="55" y="9"/>
                    <a:pt x="55" y="9"/>
                    <a:pt x="55" y="9"/>
                  </a:cubicBezTo>
                  <a:cubicBezTo>
                    <a:pt x="57" y="9"/>
                    <a:pt x="59" y="11"/>
                    <a:pt x="59" y="13"/>
                  </a:cubicBezTo>
                  <a:lnTo>
                    <a:pt x="59" y="59"/>
                  </a:lnTo>
                  <a:close/>
                  <a:moveTo>
                    <a:pt x="15" y="33"/>
                  </a:moveTo>
                  <a:cubicBezTo>
                    <a:pt x="15" y="23"/>
                    <a:pt x="15" y="23"/>
                    <a:pt x="15" y="23"/>
                  </a:cubicBezTo>
                  <a:cubicBezTo>
                    <a:pt x="4" y="23"/>
                    <a:pt x="4" y="23"/>
                    <a:pt x="4" y="23"/>
                  </a:cubicBezTo>
                  <a:cubicBezTo>
                    <a:pt x="4" y="33"/>
                    <a:pt x="4" y="33"/>
                    <a:pt x="4" y="33"/>
                  </a:cubicBezTo>
                  <a:lnTo>
                    <a:pt x="15" y="33"/>
                  </a:lnTo>
                  <a:close/>
                  <a:moveTo>
                    <a:pt x="15" y="47"/>
                  </a:moveTo>
                  <a:cubicBezTo>
                    <a:pt x="15" y="35"/>
                    <a:pt x="15" y="35"/>
                    <a:pt x="15" y="35"/>
                  </a:cubicBezTo>
                  <a:cubicBezTo>
                    <a:pt x="4" y="35"/>
                    <a:pt x="4" y="35"/>
                    <a:pt x="4" y="35"/>
                  </a:cubicBezTo>
                  <a:cubicBezTo>
                    <a:pt x="4" y="47"/>
                    <a:pt x="4" y="47"/>
                    <a:pt x="4" y="47"/>
                  </a:cubicBezTo>
                  <a:lnTo>
                    <a:pt x="15" y="47"/>
                  </a:lnTo>
                  <a:close/>
                  <a:moveTo>
                    <a:pt x="15" y="59"/>
                  </a:moveTo>
                  <a:cubicBezTo>
                    <a:pt x="15" y="49"/>
                    <a:pt x="15" y="49"/>
                    <a:pt x="15" y="49"/>
                  </a:cubicBezTo>
                  <a:cubicBezTo>
                    <a:pt x="4" y="49"/>
                    <a:pt x="4" y="49"/>
                    <a:pt x="4" y="49"/>
                  </a:cubicBezTo>
                  <a:cubicBezTo>
                    <a:pt x="4" y="59"/>
                    <a:pt x="4" y="59"/>
                    <a:pt x="4" y="59"/>
                  </a:cubicBezTo>
                  <a:lnTo>
                    <a:pt x="15" y="59"/>
                  </a:lnTo>
                  <a:close/>
                  <a:moveTo>
                    <a:pt x="18" y="5"/>
                  </a:moveTo>
                  <a:cubicBezTo>
                    <a:pt x="18" y="5"/>
                    <a:pt x="18" y="4"/>
                    <a:pt x="17" y="4"/>
                  </a:cubicBezTo>
                  <a:cubicBezTo>
                    <a:pt x="15" y="4"/>
                    <a:pt x="15" y="4"/>
                    <a:pt x="15" y="4"/>
                  </a:cubicBezTo>
                  <a:cubicBezTo>
                    <a:pt x="14" y="4"/>
                    <a:pt x="13" y="5"/>
                    <a:pt x="13" y="5"/>
                  </a:cubicBezTo>
                  <a:cubicBezTo>
                    <a:pt x="13" y="16"/>
                    <a:pt x="13" y="16"/>
                    <a:pt x="13" y="16"/>
                  </a:cubicBezTo>
                  <a:cubicBezTo>
                    <a:pt x="13" y="16"/>
                    <a:pt x="14" y="17"/>
                    <a:pt x="15" y="17"/>
                  </a:cubicBezTo>
                  <a:cubicBezTo>
                    <a:pt x="17" y="17"/>
                    <a:pt x="17" y="17"/>
                    <a:pt x="17" y="17"/>
                  </a:cubicBezTo>
                  <a:cubicBezTo>
                    <a:pt x="18" y="17"/>
                    <a:pt x="18" y="16"/>
                    <a:pt x="18" y="16"/>
                  </a:cubicBezTo>
                  <a:lnTo>
                    <a:pt x="18" y="5"/>
                  </a:lnTo>
                  <a:close/>
                  <a:moveTo>
                    <a:pt x="28" y="33"/>
                  </a:moveTo>
                  <a:cubicBezTo>
                    <a:pt x="28" y="23"/>
                    <a:pt x="28" y="23"/>
                    <a:pt x="28" y="23"/>
                  </a:cubicBezTo>
                  <a:cubicBezTo>
                    <a:pt x="17" y="23"/>
                    <a:pt x="17" y="23"/>
                    <a:pt x="17" y="23"/>
                  </a:cubicBezTo>
                  <a:cubicBezTo>
                    <a:pt x="17" y="33"/>
                    <a:pt x="17" y="33"/>
                    <a:pt x="17" y="33"/>
                  </a:cubicBezTo>
                  <a:lnTo>
                    <a:pt x="28" y="33"/>
                  </a:lnTo>
                  <a:close/>
                  <a:moveTo>
                    <a:pt x="28" y="47"/>
                  </a:moveTo>
                  <a:cubicBezTo>
                    <a:pt x="28" y="35"/>
                    <a:pt x="28" y="35"/>
                    <a:pt x="28" y="35"/>
                  </a:cubicBezTo>
                  <a:cubicBezTo>
                    <a:pt x="17" y="35"/>
                    <a:pt x="17" y="35"/>
                    <a:pt x="17" y="35"/>
                  </a:cubicBezTo>
                  <a:cubicBezTo>
                    <a:pt x="17" y="47"/>
                    <a:pt x="17" y="47"/>
                    <a:pt x="17" y="47"/>
                  </a:cubicBezTo>
                  <a:lnTo>
                    <a:pt x="28" y="47"/>
                  </a:lnTo>
                  <a:close/>
                  <a:moveTo>
                    <a:pt x="28" y="59"/>
                  </a:moveTo>
                  <a:cubicBezTo>
                    <a:pt x="28" y="49"/>
                    <a:pt x="28" y="49"/>
                    <a:pt x="28" y="49"/>
                  </a:cubicBezTo>
                  <a:cubicBezTo>
                    <a:pt x="17" y="49"/>
                    <a:pt x="17" y="49"/>
                    <a:pt x="17" y="49"/>
                  </a:cubicBezTo>
                  <a:cubicBezTo>
                    <a:pt x="17" y="59"/>
                    <a:pt x="17" y="59"/>
                    <a:pt x="17" y="59"/>
                  </a:cubicBezTo>
                  <a:lnTo>
                    <a:pt x="28" y="59"/>
                  </a:lnTo>
                  <a:close/>
                  <a:moveTo>
                    <a:pt x="42" y="33"/>
                  </a:moveTo>
                  <a:cubicBezTo>
                    <a:pt x="42" y="23"/>
                    <a:pt x="42" y="23"/>
                    <a:pt x="42" y="23"/>
                  </a:cubicBezTo>
                  <a:cubicBezTo>
                    <a:pt x="31" y="23"/>
                    <a:pt x="31" y="23"/>
                    <a:pt x="31" y="23"/>
                  </a:cubicBezTo>
                  <a:cubicBezTo>
                    <a:pt x="31" y="33"/>
                    <a:pt x="31" y="33"/>
                    <a:pt x="31" y="33"/>
                  </a:cubicBezTo>
                  <a:lnTo>
                    <a:pt x="42" y="33"/>
                  </a:lnTo>
                  <a:close/>
                  <a:moveTo>
                    <a:pt x="42" y="47"/>
                  </a:moveTo>
                  <a:cubicBezTo>
                    <a:pt x="42" y="35"/>
                    <a:pt x="42" y="35"/>
                    <a:pt x="42" y="35"/>
                  </a:cubicBezTo>
                  <a:cubicBezTo>
                    <a:pt x="31" y="35"/>
                    <a:pt x="31" y="35"/>
                    <a:pt x="31" y="35"/>
                  </a:cubicBezTo>
                  <a:cubicBezTo>
                    <a:pt x="31" y="47"/>
                    <a:pt x="31" y="47"/>
                    <a:pt x="31" y="47"/>
                  </a:cubicBezTo>
                  <a:lnTo>
                    <a:pt x="42" y="47"/>
                  </a:lnTo>
                  <a:close/>
                  <a:moveTo>
                    <a:pt x="42" y="59"/>
                  </a:moveTo>
                  <a:cubicBezTo>
                    <a:pt x="42" y="49"/>
                    <a:pt x="42" y="49"/>
                    <a:pt x="42" y="49"/>
                  </a:cubicBezTo>
                  <a:cubicBezTo>
                    <a:pt x="31" y="49"/>
                    <a:pt x="31" y="49"/>
                    <a:pt x="31" y="49"/>
                  </a:cubicBezTo>
                  <a:cubicBezTo>
                    <a:pt x="31" y="59"/>
                    <a:pt x="31" y="59"/>
                    <a:pt x="31" y="59"/>
                  </a:cubicBezTo>
                  <a:lnTo>
                    <a:pt x="42" y="59"/>
                  </a:lnTo>
                  <a:close/>
                  <a:moveTo>
                    <a:pt x="45" y="5"/>
                  </a:moveTo>
                  <a:cubicBezTo>
                    <a:pt x="45" y="5"/>
                    <a:pt x="45" y="4"/>
                    <a:pt x="44" y="4"/>
                  </a:cubicBezTo>
                  <a:cubicBezTo>
                    <a:pt x="42" y="4"/>
                    <a:pt x="42" y="4"/>
                    <a:pt x="42" y="4"/>
                  </a:cubicBezTo>
                  <a:cubicBezTo>
                    <a:pt x="41" y="4"/>
                    <a:pt x="41" y="5"/>
                    <a:pt x="41" y="5"/>
                  </a:cubicBezTo>
                  <a:cubicBezTo>
                    <a:pt x="41" y="16"/>
                    <a:pt x="41" y="16"/>
                    <a:pt x="41" y="16"/>
                  </a:cubicBezTo>
                  <a:cubicBezTo>
                    <a:pt x="41" y="16"/>
                    <a:pt x="41" y="17"/>
                    <a:pt x="42" y="17"/>
                  </a:cubicBezTo>
                  <a:cubicBezTo>
                    <a:pt x="44" y="17"/>
                    <a:pt x="44" y="17"/>
                    <a:pt x="44" y="17"/>
                  </a:cubicBezTo>
                  <a:cubicBezTo>
                    <a:pt x="45" y="17"/>
                    <a:pt x="45" y="16"/>
                    <a:pt x="45" y="16"/>
                  </a:cubicBezTo>
                  <a:lnTo>
                    <a:pt x="45" y="5"/>
                  </a:lnTo>
                  <a:close/>
                  <a:moveTo>
                    <a:pt x="55" y="33"/>
                  </a:moveTo>
                  <a:cubicBezTo>
                    <a:pt x="55" y="23"/>
                    <a:pt x="55" y="23"/>
                    <a:pt x="55" y="23"/>
                  </a:cubicBezTo>
                  <a:cubicBezTo>
                    <a:pt x="44" y="23"/>
                    <a:pt x="44" y="23"/>
                    <a:pt x="44" y="23"/>
                  </a:cubicBezTo>
                  <a:cubicBezTo>
                    <a:pt x="44" y="33"/>
                    <a:pt x="44" y="33"/>
                    <a:pt x="44" y="33"/>
                  </a:cubicBezTo>
                  <a:lnTo>
                    <a:pt x="55" y="33"/>
                  </a:lnTo>
                  <a:close/>
                  <a:moveTo>
                    <a:pt x="55" y="47"/>
                  </a:moveTo>
                  <a:cubicBezTo>
                    <a:pt x="55" y="35"/>
                    <a:pt x="55" y="35"/>
                    <a:pt x="55" y="35"/>
                  </a:cubicBezTo>
                  <a:cubicBezTo>
                    <a:pt x="44" y="35"/>
                    <a:pt x="44" y="35"/>
                    <a:pt x="44" y="35"/>
                  </a:cubicBezTo>
                  <a:cubicBezTo>
                    <a:pt x="44" y="47"/>
                    <a:pt x="44" y="47"/>
                    <a:pt x="44" y="47"/>
                  </a:cubicBezTo>
                  <a:lnTo>
                    <a:pt x="55" y="47"/>
                  </a:lnTo>
                  <a:close/>
                  <a:moveTo>
                    <a:pt x="55" y="59"/>
                  </a:moveTo>
                  <a:cubicBezTo>
                    <a:pt x="55" y="49"/>
                    <a:pt x="55" y="49"/>
                    <a:pt x="55" y="49"/>
                  </a:cubicBezTo>
                  <a:cubicBezTo>
                    <a:pt x="44" y="49"/>
                    <a:pt x="44" y="49"/>
                    <a:pt x="44" y="49"/>
                  </a:cubicBezTo>
                  <a:cubicBezTo>
                    <a:pt x="44" y="59"/>
                    <a:pt x="44" y="59"/>
                    <a:pt x="44" y="59"/>
                  </a:cubicBezTo>
                  <a:lnTo>
                    <a:pt x="55" y="59"/>
                  </a:ln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grpSp>
      <p:sp>
        <p:nvSpPr>
          <p:cNvPr id="14" name="TextBox 13"/>
          <p:cNvSpPr txBox="1"/>
          <p:nvPr/>
        </p:nvSpPr>
        <p:spPr>
          <a:xfrm>
            <a:off x="8401759" y="5765576"/>
            <a:ext cx="3375661" cy="1000980"/>
          </a:xfrm>
          <a:prstGeom prst="rect">
            <a:avLst/>
          </a:prstGeom>
          <a:noFill/>
        </p:spPr>
        <p:txBody>
          <a:bodyPr wrap="square" rtlCol="0">
            <a:spAutoFit/>
          </a:bodyPr>
          <a:lstStyle/>
          <a:p>
            <a:r>
              <a:rPr lang="en-US" sz="1685" b="1" dirty="0">
                <a:solidFill>
                  <a:schemeClr val="bg1">
                    <a:lumMod val="50000"/>
                  </a:schemeClr>
                </a:solidFill>
                <a:latin typeface="印品黑体" panose="00000500000000000000" pitchFamily="2" charset="-122"/>
              </a:rPr>
              <a:t>Title Goes Here</a:t>
            </a:r>
            <a:endParaRPr lang="en-US" sz="1685" dirty="0">
              <a:solidFill>
                <a:schemeClr val="bg1">
                  <a:lumMod val="50000"/>
                </a:schemeClr>
              </a:solidFill>
              <a:latin typeface="印品黑体" panose="00000500000000000000" pitchFamily="2" charset="-122"/>
            </a:endParaRPr>
          </a:p>
          <a:p>
            <a:r>
              <a:rPr lang="en-US" sz="1405" dirty="0">
                <a:solidFill>
                  <a:schemeClr val="tx1">
                    <a:lumMod val="50000"/>
                    <a:lumOff val="50000"/>
                  </a:schemeClr>
                </a:solidFill>
                <a:latin typeface="印品黑体" panose="00000500000000000000" pitchFamily="2" charset="-122"/>
              </a:rPr>
              <a:t>There are many variations of passages of lorem ipsum available, but the majority have suffered</a:t>
            </a:r>
            <a:endParaRPr lang="en-US" sz="1405" dirty="0">
              <a:solidFill>
                <a:schemeClr val="tx1">
                  <a:lumMod val="65000"/>
                  <a:lumOff val="35000"/>
                </a:schemeClr>
              </a:solidFill>
              <a:latin typeface="印品黑体" panose="00000500000000000000" pitchFamily="2" charset="-122"/>
            </a:endParaRPr>
          </a:p>
        </p:txBody>
      </p:sp>
      <p:grpSp>
        <p:nvGrpSpPr>
          <p:cNvPr id="15" name="Group 52"/>
          <p:cNvGrpSpPr/>
          <p:nvPr/>
        </p:nvGrpSpPr>
        <p:grpSpPr>
          <a:xfrm>
            <a:off x="7661934" y="5947971"/>
            <a:ext cx="693763" cy="673901"/>
            <a:chOff x="5205677" y="2623268"/>
            <a:chExt cx="493370" cy="479245"/>
          </a:xfrm>
        </p:grpSpPr>
        <p:sp>
          <p:nvSpPr>
            <p:cNvPr id="16" name="Rounded Rectangle 15"/>
            <p:cNvSpPr/>
            <p:nvPr/>
          </p:nvSpPr>
          <p:spPr>
            <a:xfrm>
              <a:off x="5205677" y="2623268"/>
              <a:ext cx="493370" cy="479245"/>
            </a:xfrm>
            <a:prstGeom prst="roundRect">
              <a:avLst/>
            </a:prstGeom>
            <a:solidFill>
              <a:srgbClr val="A70C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印品黑体" panose="00000500000000000000" pitchFamily="2" charset="-122"/>
              </a:endParaRPr>
            </a:p>
          </p:txBody>
        </p:sp>
        <p:sp>
          <p:nvSpPr>
            <p:cNvPr id="17" name="Freeform 13"/>
            <p:cNvSpPr>
              <a:spLocks noEditPoints="1"/>
            </p:cNvSpPr>
            <p:nvPr/>
          </p:nvSpPr>
          <p:spPr bwMode="auto">
            <a:xfrm>
              <a:off x="5301275" y="2711803"/>
              <a:ext cx="302175" cy="302175"/>
            </a:xfrm>
            <a:custGeom>
              <a:avLst/>
              <a:gdLst/>
              <a:ahLst/>
              <a:cxnLst>
                <a:cxn ang="0">
                  <a:pos x="60" y="40"/>
                </a:cxn>
                <a:cxn ang="0">
                  <a:pos x="40" y="60"/>
                </a:cxn>
                <a:cxn ang="0">
                  <a:pos x="36" y="61"/>
                </a:cxn>
                <a:cxn ang="0">
                  <a:pos x="33" y="60"/>
                </a:cxn>
                <a:cxn ang="0">
                  <a:pos x="4" y="31"/>
                </a:cxn>
                <a:cxn ang="0">
                  <a:pos x="0" y="22"/>
                </a:cxn>
                <a:cxn ang="0">
                  <a:pos x="0" y="6"/>
                </a:cxn>
                <a:cxn ang="0">
                  <a:pos x="6" y="0"/>
                </a:cxn>
                <a:cxn ang="0">
                  <a:pos x="22" y="0"/>
                </a:cxn>
                <a:cxn ang="0">
                  <a:pos x="31" y="4"/>
                </a:cxn>
                <a:cxn ang="0">
                  <a:pos x="60" y="33"/>
                </a:cxn>
                <a:cxn ang="0">
                  <a:pos x="61" y="36"/>
                </a:cxn>
                <a:cxn ang="0">
                  <a:pos x="60" y="40"/>
                </a:cxn>
                <a:cxn ang="0">
                  <a:pos x="13" y="8"/>
                </a:cxn>
                <a:cxn ang="0">
                  <a:pos x="8" y="13"/>
                </a:cxn>
                <a:cxn ang="0">
                  <a:pos x="13" y="18"/>
                </a:cxn>
                <a:cxn ang="0">
                  <a:pos x="18" y="13"/>
                </a:cxn>
                <a:cxn ang="0">
                  <a:pos x="13" y="8"/>
                </a:cxn>
              </a:cxnLst>
              <a:rect l="0" t="0" r="r" b="b"/>
              <a:pathLst>
                <a:path w="61" h="61">
                  <a:moveTo>
                    <a:pt x="60" y="40"/>
                  </a:moveTo>
                  <a:cubicBezTo>
                    <a:pt x="40" y="60"/>
                    <a:pt x="40" y="60"/>
                    <a:pt x="40" y="60"/>
                  </a:cubicBezTo>
                  <a:cubicBezTo>
                    <a:pt x="39" y="61"/>
                    <a:pt x="38" y="61"/>
                    <a:pt x="36" y="61"/>
                  </a:cubicBezTo>
                  <a:cubicBezTo>
                    <a:pt x="35" y="61"/>
                    <a:pt x="34" y="61"/>
                    <a:pt x="33" y="60"/>
                  </a:cubicBezTo>
                  <a:cubicBezTo>
                    <a:pt x="4" y="31"/>
                    <a:pt x="4" y="31"/>
                    <a:pt x="4" y="31"/>
                  </a:cubicBezTo>
                  <a:cubicBezTo>
                    <a:pt x="2" y="29"/>
                    <a:pt x="0" y="25"/>
                    <a:pt x="0" y="22"/>
                  </a:cubicBezTo>
                  <a:cubicBezTo>
                    <a:pt x="0" y="6"/>
                    <a:pt x="0" y="6"/>
                    <a:pt x="0" y="6"/>
                  </a:cubicBezTo>
                  <a:cubicBezTo>
                    <a:pt x="0" y="3"/>
                    <a:pt x="3" y="0"/>
                    <a:pt x="6" y="0"/>
                  </a:cubicBezTo>
                  <a:cubicBezTo>
                    <a:pt x="22" y="0"/>
                    <a:pt x="22" y="0"/>
                    <a:pt x="22" y="0"/>
                  </a:cubicBezTo>
                  <a:cubicBezTo>
                    <a:pt x="25" y="0"/>
                    <a:pt x="29" y="2"/>
                    <a:pt x="31" y="4"/>
                  </a:cubicBezTo>
                  <a:cubicBezTo>
                    <a:pt x="60" y="33"/>
                    <a:pt x="60" y="33"/>
                    <a:pt x="60" y="33"/>
                  </a:cubicBezTo>
                  <a:cubicBezTo>
                    <a:pt x="61" y="34"/>
                    <a:pt x="61" y="35"/>
                    <a:pt x="61" y="36"/>
                  </a:cubicBezTo>
                  <a:cubicBezTo>
                    <a:pt x="61" y="38"/>
                    <a:pt x="61" y="39"/>
                    <a:pt x="60" y="40"/>
                  </a:cubicBezTo>
                  <a:close/>
                  <a:moveTo>
                    <a:pt x="13" y="8"/>
                  </a:moveTo>
                  <a:cubicBezTo>
                    <a:pt x="10" y="8"/>
                    <a:pt x="8" y="10"/>
                    <a:pt x="8" y="13"/>
                  </a:cubicBezTo>
                  <a:cubicBezTo>
                    <a:pt x="8" y="16"/>
                    <a:pt x="10" y="18"/>
                    <a:pt x="13" y="18"/>
                  </a:cubicBezTo>
                  <a:cubicBezTo>
                    <a:pt x="16" y="18"/>
                    <a:pt x="18" y="16"/>
                    <a:pt x="18" y="13"/>
                  </a:cubicBezTo>
                  <a:cubicBezTo>
                    <a:pt x="18" y="10"/>
                    <a:pt x="16" y="8"/>
                    <a:pt x="13" y="8"/>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grpSp>
      <p:sp>
        <p:nvSpPr>
          <p:cNvPr id="20" name="文本框 19">
            <a:extLst>
              <a:ext uri="{FF2B5EF4-FFF2-40B4-BE49-F238E27FC236}">
                <a16:creationId xmlns:a16="http://schemas.microsoft.com/office/drawing/2014/main" id="{01B2E5E3-3788-155C-D507-22E8E22F0199}"/>
              </a:ext>
            </a:extLst>
          </p:cNvPr>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p>
        </p:txBody>
      </p:sp>
      <p:sp>
        <p:nvSpPr>
          <p:cNvPr id="21" name="文本框 20">
            <a:extLst>
              <a:ext uri="{FF2B5EF4-FFF2-40B4-BE49-F238E27FC236}">
                <a16:creationId xmlns:a16="http://schemas.microsoft.com/office/drawing/2014/main" id="{1E0FA1AB-98D9-8DAB-CBFC-B6677A7A391C}"/>
              </a:ext>
            </a:extLst>
          </p:cNvPr>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57" name="Picture 56" descr="118-苏州大学-logo.png"/>
          <p:cNvPicPr>
            <a:picLocks noChangeAspect="1"/>
          </p:cNvPicPr>
          <p:nvPr/>
        </p:nvPicPr>
        <p:blipFill>
          <a:blip r:embed="rId6"/>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graphicEl>
                                              <a:chart seriesIdx="-3" categoryIdx="-3" bldStep="gridLegend"/>
                                            </p:graphicEl>
                                          </p:spTgt>
                                        </p:tgtEl>
                                        <p:attrNameLst>
                                          <p:attrName>style.visibility</p:attrName>
                                        </p:attrNameLst>
                                      </p:cBhvr>
                                      <p:to>
                                        <p:strVal val="visible"/>
                                      </p:to>
                                    </p:set>
                                    <p:animEffect transition="in" filter="wipe(left)">
                                      <p:cBhvr>
                                        <p:cTn id="7" dur="500"/>
                                        <p:tgtEl>
                                          <p:spTgt spid="5">
                                            <p:graphicEl>
                                              <a:chart seriesIdx="-3" categoryIdx="-3" bldStep="gridLegend"/>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graphicEl>
                                              <a:chart seriesIdx="-4" categoryIdx="0" bldStep="category"/>
                                            </p:graphicEl>
                                          </p:spTgt>
                                        </p:tgtEl>
                                        <p:attrNameLst>
                                          <p:attrName>style.visibility</p:attrName>
                                        </p:attrNameLst>
                                      </p:cBhvr>
                                      <p:to>
                                        <p:strVal val="visible"/>
                                      </p:to>
                                    </p:set>
                                    <p:animEffect transition="in" filter="wipe(left)">
                                      <p:cBhvr>
                                        <p:cTn id="12" dur="500"/>
                                        <p:tgtEl>
                                          <p:spTgt spid="5">
                                            <p:graphicEl>
                                              <a:chart seriesIdx="-4" categoryIdx="0" bldStep="category"/>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graphicEl>
                                              <a:chart seriesIdx="-4" categoryIdx="1" bldStep="category"/>
                                            </p:graphicEl>
                                          </p:spTgt>
                                        </p:tgtEl>
                                        <p:attrNameLst>
                                          <p:attrName>style.visibility</p:attrName>
                                        </p:attrNameLst>
                                      </p:cBhvr>
                                      <p:to>
                                        <p:strVal val="visible"/>
                                      </p:to>
                                    </p:set>
                                    <p:animEffect transition="in" filter="wipe(left)">
                                      <p:cBhvr>
                                        <p:cTn id="17" dur="500"/>
                                        <p:tgtEl>
                                          <p:spTgt spid="5">
                                            <p:graphicEl>
                                              <a:chart seriesIdx="-4" categoryIdx="1" bldStep="category"/>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5">
                                            <p:graphicEl>
                                              <a:chart seriesIdx="-4" categoryIdx="2" bldStep="category"/>
                                            </p:graphicEl>
                                          </p:spTgt>
                                        </p:tgtEl>
                                        <p:attrNameLst>
                                          <p:attrName>style.visibility</p:attrName>
                                        </p:attrNameLst>
                                      </p:cBhvr>
                                      <p:to>
                                        <p:strVal val="visible"/>
                                      </p:to>
                                    </p:set>
                                    <p:animEffect transition="in" filter="wipe(left)">
                                      <p:cBhvr>
                                        <p:cTn id="22" dur="500"/>
                                        <p:tgtEl>
                                          <p:spTgt spid="5">
                                            <p:graphicEl>
                                              <a:chart seriesIdx="-4" categoryIdx="2" bldStep="category"/>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5">
                                            <p:graphicEl>
                                              <a:chart seriesIdx="-4" categoryIdx="3" bldStep="category"/>
                                            </p:graphicEl>
                                          </p:spTgt>
                                        </p:tgtEl>
                                        <p:attrNameLst>
                                          <p:attrName>style.visibility</p:attrName>
                                        </p:attrNameLst>
                                      </p:cBhvr>
                                      <p:to>
                                        <p:strVal val="visible"/>
                                      </p:to>
                                    </p:set>
                                    <p:animEffect transition="in" filter="wipe(left)">
                                      <p:cBhvr>
                                        <p:cTn id="27" dur="500"/>
                                        <p:tgtEl>
                                          <p:spTgt spid="5">
                                            <p:graphicEl>
                                              <a:chart seriesIdx="-4" categoryIdx="3" bldStep="category"/>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5">
                                            <p:graphicEl>
                                              <a:chart seriesIdx="-4" categoryIdx="4" bldStep="category"/>
                                            </p:graphicEl>
                                          </p:spTgt>
                                        </p:tgtEl>
                                        <p:attrNameLst>
                                          <p:attrName>style.visibility</p:attrName>
                                        </p:attrNameLst>
                                      </p:cBhvr>
                                      <p:to>
                                        <p:strVal val="visible"/>
                                      </p:to>
                                    </p:set>
                                    <p:animEffect transition="in" filter="wipe(left)">
                                      <p:cBhvr>
                                        <p:cTn id="32" dur="500"/>
                                        <p:tgtEl>
                                          <p:spTgt spid="5">
                                            <p:graphicEl>
                                              <a:chart seriesIdx="-4" categoryIdx="4" bldStep="category"/>
                                            </p:graphicEl>
                                          </p:spTgt>
                                        </p:tgtEl>
                                      </p:cBhvr>
                                    </p:animEffect>
                                  </p:childTnLst>
                                </p:cTn>
                              </p:par>
                            </p:childTnLst>
                          </p:cTn>
                        </p:par>
                        <p:par>
                          <p:cTn id="33" fill="hold">
                            <p:stCondLst>
                              <p:cond delay="500"/>
                            </p:stCondLst>
                            <p:childTnLst>
                              <p:par>
                                <p:cTn id="34" presetID="22" presetClass="entr" presetSubtype="8" fill="hold" nodeType="after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wipe(left)">
                                      <p:cBhvr>
                                        <p:cTn id="36" dur="500"/>
                                        <p:tgtEl>
                                          <p:spTgt spid="7"/>
                                        </p:tgtEl>
                                      </p:cBhvr>
                                    </p:animEffect>
                                  </p:childTnLst>
                                </p:cTn>
                              </p:par>
                            </p:childTnLst>
                          </p:cTn>
                        </p:par>
                        <p:par>
                          <p:cTn id="37" fill="hold">
                            <p:stCondLst>
                              <p:cond delay="1000"/>
                            </p:stCondLst>
                            <p:childTnLst>
                              <p:par>
                                <p:cTn id="38" presetID="22" presetClass="entr" presetSubtype="8" fill="hold" grpId="0" nodeType="after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wipe(left)">
                                      <p:cBhvr>
                                        <p:cTn id="40" dur="500"/>
                                        <p:tgtEl>
                                          <p:spTgt spid="6"/>
                                        </p:tgtEl>
                                      </p:cBhvr>
                                    </p:animEffect>
                                  </p:childTnLst>
                                </p:cTn>
                              </p:par>
                            </p:childTnLst>
                          </p:cTn>
                        </p:par>
                        <p:par>
                          <p:cTn id="41" fill="hold">
                            <p:stCondLst>
                              <p:cond delay="1500"/>
                            </p:stCondLst>
                            <p:childTnLst>
                              <p:par>
                                <p:cTn id="42" presetID="22" presetClass="entr" presetSubtype="8" fill="hold" nodeType="after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wipe(left)">
                                      <p:cBhvr>
                                        <p:cTn id="44" dur="500"/>
                                        <p:tgtEl>
                                          <p:spTgt spid="11"/>
                                        </p:tgtEl>
                                      </p:cBhvr>
                                    </p:animEffect>
                                  </p:childTnLst>
                                </p:cTn>
                              </p:par>
                            </p:childTnLst>
                          </p:cTn>
                        </p:par>
                        <p:par>
                          <p:cTn id="45" fill="hold">
                            <p:stCondLst>
                              <p:cond delay="2000"/>
                            </p:stCondLst>
                            <p:childTnLst>
                              <p:par>
                                <p:cTn id="46" presetID="22" presetClass="entr" presetSubtype="8" fill="hold" grpId="0" nodeType="afterEffect">
                                  <p:stCondLst>
                                    <p:cond delay="0"/>
                                  </p:stCondLst>
                                  <p:childTnLst>
                                    <p:set>
                                      <p:cBhvr>
                                        <p:cTn id="47" dur="1" fill="hold">
                                          <p:stCondLst>
                                            <p:cond delay="0"/>
                                          </p:stCondLst>
                                        </p:cTn>
                                        <p:tgtEl>
                                          <p:spTgt spid="10"/>
                                        </p:tgtEl>
                                        <p:attrNameLst>
                                          <p:attrName>style.visibility</p:attrName>
                                        </p:attrNameLst>
                                      </p:cBhvr>
                                      <p:to>
                                        <p:strVal val="visible"/>
                                      </p:to>
                                    </p:set>
                                    <p:animEffect transition="in" filter="wipe(left)">
                                      <p:cBhvr>
                                        <p:cTn id="48" dur="500"/>
                                        <p:tgtEl>
                                          <p:spTgt spid="10"/>
                                        </p:tgtEl>
                                      </p:cBhvr>
                                    </p:animEffect>
                                  </p:childTnLst>
                                </p:cTn>
                              </p:par>
                            </p:childTnLst>
                          </p:cTn>
                        </p:par>
                        <p:par>
                          <p:cTn id="49" fill="hold">
                            <p:stCondLst>
                              <p:cond delay="2500"/>
                            </p:stCondLst>
                            <p:childTnLst>
                              <p:par>
                                <p:cTn id="50" presetID="22" presetClass="entr" presetSubtype="8" fill="hold" nodeType="after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wipe(left)">
                                      <p:cBhvr>
                                        <p:cTn id="52" dur="500"/>
                                        <p:tgtEl>
                                          <p:spTgt spid="15"/>
                                        </p:tgtEl>
                                      </p:cBhvr>
                                    </p:animEffect>
                                  </p:childTnLst>
                                </p:cTn>
                              </p:par>
                            </p:childTnLst>
                          </p:cTn>
                        </p:par>
                        <p:par>
                          <p:cTn id="53" fill="hold">
                            <p:stCondLst>
                              <p:cond delay="3000"/>
                            </p:stCondLst>
                            <p:childTnLst>
                              <p:par>
                                <p:cTn id="54" presetID="22" presetClass="entr" presetSubtype="8" fill="hold" grpId="0" nodeType="afterEffect">
                                  <p:stCondLst>
                                    <p:cond delay="0"/>
                                  </p:stCondLst>
                                  <p:childTnLst>
                                    <p:set>
                                      <p:cBhvr>
                                        <p:cTn id="55" dur="1" fill="hold">
                                          <p:stCondLst>
                                            <p:cond delay="0"/>
                                          </p:stCondLst>
                                        </p:cTn>
                                        <p:tgtEl>
                                          <p:spTgt spid="14"/>
                                        </p:tgtEl>
                                        <p:attrNameLst>
                                          <p:attrName>style.visibility</p:attrName>
                                        </p:attrNameLst>
                                      </p:cBhvr>
                                      <p:to>
                                        <p:strVal val="visible"/>
                                      </p:to>
                                    </p:set>
                                    <p:animEffect transition="in" filter="wipe(left)">
                                      <p:cBhvr>
                                        <p:cTn id="5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Chart bld="category"/>
        </p:bldSub>
      </p:bldGraphic>
      <p:bldP spid="6" grpId="0"/>
      <p:bldP spid="10" grpId="0"/>
      <p:bldP spid="1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nvGraphicFramePr>
        <p:xfrm>
          <a:off x="897737" y="2132544"/>
          <a:ext cx="11066473" cy="3965948"/>
        </p:xfrm>
        <a:graphic>
          <a:graphicData uri="http://schemas.openxmlformats.org/drawingml/2006/table">
            <a:tbl>
              <a:tblPr firstRow="1" bandRow="1">
                <a:tableStyleId>{5C22544A-7EE6-4342-B048-85BDC9FD1C3A}</a:tableStyleId>
              </a:tblPr>
              <a:tblGrid>
                <a:gridCol w="1709628">
                  <a:extLst>
                    <a:ext uri="{9D8B030D-6E8A-4147-A177-3AD203B41FA5}">
                      <a16:colId xmlns:a16="http://schemas.microsoft.com/office/drawing/2014/main" val="20000"/>
                    </a:ext>
                  </a:extLst>
                </a:gridCol>
                <a:gridCol w="295067">
                  <a:extLst>
                    <a:ext uri="{9D8B030D-6E8A-4147-A177-3AD203B41FA5}">
                      <a16:colId xmlns:a16="http://schemas.microsoft.com/office/drawing/2014/main" val="20001"/>
                    </a:ext>
                  </a:extLst>
                </a:gridCol>
                <a:gridCol w="295067">
                  <a:extLst>
                    <a:ext uri="{9D8B030D-6E8A-4147-A177-3AD203B41FA5}">
                      <a16:colId xmlns:a16="http://schemas.microsoft.com/office/drawing/2014/main" val="20002"/>
                    </a:ext>
                  </a:extLst>
                </a:gridCol>
                <a:gridCol w="295067">
                  <a:extLst>
                    <a:ext uri="{9D8B030D-6E8A-4147-A177-3AD203B41FA5}">
                      <a16:colId xmlns:a16="http://schemas.microsoft.com/office/drawing/2014/main" val="20003"/>
                    </a:ext>
                  </a:extLst>
                </a:gridCol>
                <a:gridCol w="295067">
                  <a:extLst>
                    <a:ext uri="{9D8B030D-6E8A-4147-A177-3AD203B41FA5}">
                      <a16:colId xmlns:a16="http://schemas.microsoft.com/office/drawing/2014/main" val="20004"/>
                    </a:ext>
                  </a:extLst>
                </a:gridCol>
                <a:gridCol w="295067">
                  <a:extLst>
                    <a:ext uri="{9D8B030D-6E8A-4147-A177-3AD203B41FA5}">
                      <a16:colId xmlns:a16="http://schemas.microsoft.com/office/drawing/2014/main" val="20005"/>
                    </a:ext>
                  </a:extLst>
                </a:gridCol>
                <a:gridCol w="295067">
                  <a:extLst>
                    <a:ext uri="{9D8B030D-6E8A-4147-A177-3AD203B41FA5}">
                      <a16:colId xmlns:a16="http://schemas.microsoft.com/office/drawing/2014/main" val="20006"/>
                    </a:ext>
                  </a:extLst>
                </a:gridCol>
                <a:gridCol w="295067">
                  <a:extLst>
                    <a:ext uri="{9D8B030D-6E8A-4147-A177-3AD203B41FA5}">
                      <a16:colId xmlns:a16="http://schemas.microsoft.com/office/drawing/2014/main" val="20007"/>
                    </a:ext>
                  </a:extLst>
                </a:gridCol>
                <a:gridCol w="295067">
                  <a:extLst>
                    <a:ext uri="{9D8B030D-6E8A-4147-A177-3AD203B41FA5}">
                      <a16:colId xmlns:a16="http://schemas.microsoft.com/office/drawing/2014/main" val="20008"/>
                    </a:ext>
                  </a:extLst>
                </a:gridCol>
                <a:gridCol w="295067">
                  <a:extLst>
                    <a:ext uri="{9D8B030D-6E8A-4147-A177-3AD203B41FA5}">
                      <a16:colId xmlns:a16="http://schemas.microsoft.com/office/drawing/2014/main" val="20009"/>
                    </a:ext>
                  </a:extLst>
                </a:gridCol>
                <a:gridCol w="295067">
                  <a:extLst>
                    <a:ext uri="{9D8B030D-6E8A-4147-A177-3AD203B41FA5}">
                      <a16:colId xmlns:a16="http://schemas.microsoft.com/office/drawing/2014/main" val="20010"/>
                    </a:ext>
                  </a:extLst>
                </a:gridCol>
                <a:gridCol w="295067">
                  <a:extLst>
                    <a:ext uri="{9D8B030D-6E8A-4147-A177-3AD203B41FA5}">
                      <a16:colId xmlns:a16="http://schemas.microsoft.com/office/drawing/2014/main" val="20011"/>
                    </a:ext>
                  </a:extLst>
                </a:gridCol>
                <a:gridCol w="295067">
                  <a:extLst>
                    <a:ext uri="{9D8B030D-6E8A-4147-A177-3AD203B41FA5}">
                      <a16:colId xmlns:a16="http://schemas.microsoft.com/office/drawing/2014/main" val="20012"/>
                    </a:ext>
                  </a:extLst>
                </a:gridCol>
                <a:gridCol w="295067">
                  <a:extLst>
                    <a:ext uri="{9D8B030D-6E8A-4147-A177-3AD203B41FA5}">
                      <a16:colId xmlns:a16="http://schemas.microsoft.com/office/drawing/2014/main" val="20013"/>
                    </a:ext>
                  </a:extLst>
                </a:gridCol>
                <a:gridCol w="295067">
                  <a:extLst>
                    <a:ext uri="{9D8B030D-6E8A-4147-A177-3AD203B41FA5}">
                      <a16:colId xmlns:a16="http://schemas.microsoft.com/office/drawing/2014/main" val="20014"/>
                    </a:ext>
                  </a:extLst>
                </a:gridCol>
                <a:gridCol w="295067">
                  <a:extLst>
                    <a:ext uri="{9D8B030D-6E8A-4147-A177-3AD203B41FA5}">
                      <a16:colId xmlns:a16="http://schemas.microsoft.com/office/drawing/2014/main" val="20015"/>
                    </a:ext>
                  </a:extLst>
                </a:gridCol>
                <a:gridCol w="295067">
                  <a:extLst>
                    <a:ext uri="{9D8B030D-6E8A-4147-A177-3AD203B41FA5}">
                      <a16:colId xmlns:a16="http://schemas.microsoft.com/office/drawing/2014/main" val="20016"/>
                    </a:ext>
                  </a:extLst>
                </a:gridCol>
                <a:gridCol w="295067">
                  <a:extLst>
                    <a:ext uri="{9D8B030D-6E8A-4147-A177-3AD203B41FA5}">
                      <a16:colId xmlns:a16="http://schemas.microsoft.com/office/drawing/2014/main" val="20017"/>
                    </a:ext>
                  </a:extLst>
                </a:gridCol>
                <a:gridCol w="295067">
                  <a:extLst>
                    <a:ext uri="{9D8B030D-6E8A-4147-A177-3AD203B41FA5}">
                      <a16:colId xmlns:a16="http://schemas.microsoft.com/office/drawing/2014/main" val="20018"/>
                    </a:ext>
                  </a:extLst>
                </a:gridCol>
                <a:gridCol w="325023">
                  <a:extLst>
                    <a:ext uri="{9D8B030D-6E8A-4147-A177-3AD203B41FA5}">
                      <a16:colId xmlns:a16="http://schemas.microsoft.com/office/drawing/2014/main" val="20019"/>
                    </a:ext>
                  </a:extLst>
                </a:gridCol>
                <a:gridCol w="295067">
                  <a:extLst>
                    <a:ext uri="{9D8B030D-6E8A-4147-A177-3AD203B41FA5}">
                      <a16:colId xmlns:a16="http://schemas.microsoft.com/office/drawing/2014/main" val="20020"/>
                    </a:ext>
                  </a:extLst>
                </a:gridCol>
                <a:gridCol w="295067">
                  <a:extLst>
                    <a:ext uri="{9D8B030D-6E8A-4147-A177-3AD203B41FA5}">
                      <a16:colId xmlns:a16="http://schemas.microsoft.com/office/drawing/2014/main" val="20021"/>
                    </a:ext>
                  </a:extLst>
                </a:gridCol>
                <a:gridCol w="295067">
                  <a:extLst>
                    <a:ext uri="{9D8B030D-6E8A-4147-A177-3AD203B41FA5}">
                      <a16:colId xmlns:a16="http://schemas.microsoft.com/office/drawing/2014/main" val="20022"/>
                    </a:ext>
                  </a:extLst>
                </a:gridCol>
                <a:gridCol w="295067">
                  <a:extLst>
                    <a:ext uri="{9D8B030D-6E8A-4147-A177-3AD203B41FA5}">
                      <a16:colId xmlns:a16="http://schemas.microsoft.com/office/drawing/2014/main" val="20023"/>
                    </a:ext>
                  </a:extLst>
                </a:gridCol>
                <a:gridCol w="295067">
                  <a:extLst>
                    <a:ext uri="{9D8B030D-6E8A-4147-A177-3AD203B41FA5}">
                      <a16:colId xmlns:a16="http://schemas.microsoft.com/office/drawing/2014/main" val="20024"/>
                    </a:ext>
                  </a:extLst>
                </a:gridCol>
                <a:gridCol w="295067">
                  <a:extLst>
                    <a:ext uri="{9D8B030D-6E8A-4147-A177-3AD203B41FA5}">
                      <a16:colId xmlns:a16="http://schemas.microsoft.com/office/drawing/2014/main" val="20025"/>
                    </a:ext>
                  </a:extLst>
                </a:gridCol>
                <a:gridCol w="295067">
                  <a:extLst>
                    <a:ext uri="{9D8B030D-6E8A-4147-A177-3AD203B41FA5}">
                      <a16:colId xmlns:a16="http://schemas.microsoft.com/office/drawing/2014/main" val="20026"/>
                    </a:ext>
                  </a:extLst>
                </a:gridCol>
                <a:gridCol w="295067">
                  <a:extLst>
                    <a:ext uri="{9D8B030D-6E8A-4147-A177-3AD203B41FA5}">
                      <a16:colId xmlns:a16="http://schemas.microsoft.com/office/drawing/2014/main" val="20027"/>
                    </a:ext>
                  </a:extLst>
                </a:gridCol>
                <a:gridCol w="340020">
                  <a:extLst>
                    <a:ext uri="{9D8B030D-6E8A-4147-A177-3AD203B41FA5}">
                      <a16:colId xmlns:a16="http://schemas.microsoft.com/office/drawing/2014/main" val="20028"/>
                    </a:ext>
                  </a:extLst>
                </a:gridCol>
                <a:gridCol w="340020">
                  <a:extLst>
                    <a:ext uri="{9D8B030D-6E8A-4147-A177-3AD203B41FA5}">
                      <a16:colId xmlns:a16="http://schemas.microsoft.com/office/drawing/2014/main" val="20029"/>
                    </a:ext>
                  </a:extLst>
                </a:gridCol>
                <a:gridCol w="340020">
                  <a:extLst>
                    <a:ext uri="{9D8B030D-6E8A-4147-A177-3AD203B41FA5}">
                      <a16:colId xmlns:a16="http://schemas.microsoft.com/office/drawing/2014/main" val="20030"/>
                    </a:ext>
                  </a:extLst>
                </a:gridCol>
                <a:gridCol w="340020">
                  <a:extLst>
                    <a:ext uri="{9D8B030D-6E8A-4147-A177-3AD203B41FA5}">
                      <a16:colId xmlns:a16="http://schemas.microsoft.com/office/drawing/2014/main" val="20031"/>
                    </a:ext>
                  </a:extLst>
                </a:gridCol>
              </a:tblGrid>
              <a:tr h="642902">
                <a:tc>
                  <a:txBody>
                    <a:bodyPr/>
                    <a:lstStyle/>
                    <a:p>
                      <a:pPr algn="ctr"/>
                      <a:r>
                        <a:rPr lang="en-US" sz="2200" dirty="0">
                          <a:latin typeface="印品黑体" panose="00000500000000000000" pitchFamily="2" charset="-122"/>
                        </a:rPr>
                        <a:t>Task</a:t>
                      </a:r>
                    </a:p>
                  </a:txBody>
                  <a:tcPr marL="64290" marR="64290" marT="64290" marB="64290" anchor="ctr">
                    <a:solidFill>
                      <a:schemeClr val="bg1">
                        <a:lumMod val="65000"/>
                      </a:schemeClr>
                    </a:solidFill>
                  </a:tcPr>
                </a:tc>
                <a:tc>
                  <a:txBody>
                    <a:bodyPr/>
                    <a:lstStyle/>
                    <a:p>
                      <a:r>
                        <a:rPr lang="en-US" sz="1400" dirty="0">
                          <a:latin typeface="印品黑体" panose="00000500000000000000" pitchFamily="2" charset="-122"/>
                        </a:rPr>
                        <a:t>1</a:t>
                      </a:r>
                    </a:p>
                  </a:txBody>
                  <a:tcPr marL="64290" marR="64290" marT="64290" marB="64290" anchor="ctr">
                    <a:solidFill>
                      <a:schemeClr val="bg1">
                        <a:lumMod val="65000"/>
                      </a:schemeClr>
                    </a:solidFill>
                  </a:tcPr>
                </a:tc>
                <a:tc>
                  <a:txBody>
                    <a:bodyPr/>
                    <a:lstStyle/>
                    <a:p>
                      <a:r>
                        <a:rPr lang="en-US" sz="1400" dirty="0">
                          <a:latin typeface="印品黑体" panose="00000500000000000000" pitchFamily="2" charset="-122"/>
                        </a:rPr>
                        <a:t>2</a:t>
                      </a:r>
                    </a:p>
                  </a:txBody>
                  <a:tcPr marL="64290" marR="64290" marT="64290" marB="64290" anchor="ctr">
                    <a:solidFill>
                      <a:schemeClr val="bg1">
                        <a:lumMod val="65000"/>
                      </a:schemeClr>
                    </a:solidFill>
                  </a:tcPr>
                </a:tc>
                <a:tc>
                  <a:txBody>
                    <a:bodyPr/>
                    <a:lstStyle/>
                    <a:p>
                      <a:r>
                        <a:rPr lang="en-US" sz="1400" dirty="0">
                          <a:latin typeface="印品黑体" panose="00000500000000000000" pitchFamily="2" charset="-122"/>
                        </a:rPr>
                        <a:t>3</a:t>
                      </a:r>
                    </a:p>
                  </a:txBody>
                  <a:tcPr marL="64290" marR="64290" marT="64290" marB="64290" anchor="ctr">
                    <a:solidFill>
                      <a:schemeClr val="bg1">
                        <a:lumMod val="65000"/>
                      </a:schemeClr>
                    </a:solidFill>
                  </a:tcPr>
                </a:tc>
                <a:tc>
                  <a:txBody>
                    <a:bodyPr/>
                    <a:lstStyle/>
                    <a:p>
                      <a:r>
                        <a:rPr lang="en-US" sz="1400" dirty="0">
                          <a:latin typeface="印品黑体" panose="00000500000000000000" pitchFamily="2" charset="-122"/>
                        </a:rPr>
                        <a:t>4</a:t>
                      </a:r>
                    </a:p>
                  </a:txBody>
                  <a:tcPr marL="64290" marR="64290" marT="64290" marB="64290" anchor="ctr">
                    <a:solidFill>
                      <a:schemeClr val="bg1">
                        <a:lumMod val="65000"/>
                      </a:schemeClr>
                    </a:solidFill>
                  </a:tcPr>
                </a:tc>
                <a:tc>
                  <a:txBody>
                    <a:bodyPr/>
                    <a:lstStyle/>
                    <a:p>
                      <a:r>
                        <a:rPr lang="en-US" sz="1400" dirty="0">
                          <a:latin typeface="印品黑体" panose="00000500000000000000" pitchFamily="2" charset="-122"/>
                        </a:rPr>
                        <a:t>5</a:t>
                      </a:r>
                    </a:p>
                  </a:txBody>
                  <a:tcPr marL="64290" marR="64290" marT="64290" marB="64290" anchor="ctr">
                    <a:solidFill>
                      <a:schemeClr val="bg1">
                        <a:lumMod val="65000"/>
                      </a:schemeClr>
                    </a:solidFill>
                  </a:tcPr>
                </a:tc>
                <a:tc>
                  <a:txBody>
                    <a:bodyPr/>
                    <a:lstStyle/>
                    <a:p>
                      <a:r>
                        <a:rPr lang="en-US" sz="1400" dirty="0">
                          <a:latin typeface="印品黑体" panose="00000500000000000000" pitchFamily="2" charset="-122"/>
                        </a:rPr>
                        <a:t>6</a:t>
                      </a:r>
                    </a:p>
                  </a:txBody>
                  <a:tcPr marL="64290" marR="64290" marT="64290" marB="64290" anchor="ctr">
                    <a:solidFill>
                      <a:schemeClr val="bg1">
                        <a:lumMod val="65000"/>
                      </a:schemeClr>
                    </a:solidFill>
                  </a:tcPr>
                </a:tc>
                <a:tc>
                  <a:txBody>
                    <a:bodyPr/>
                    <a:lstStyle/>
                    <a:p>
                      <a:r>
                        <a:rPr lang="en-US" sz="1400" dirty="0">
                          <a:latin typeface="印品黑体" panose="00000500000000000000" pitchFamily="2" charset="-122"/>
                        </a:rPr>
                        <a:t>7</a:t>
                      </a:r>
                    </a:p>
                  </a:txBody>
                  <a:tcPr marL="64290" marR="64290" marT="64290" marB="64290" anchor="ctr">
                    <a:solidFill>
                      <a:schemeClr val="bg1">
                        <a:lumMod val="65000"/>
                      </a:schemeClr>
                    </a:solidFill>
                  </a:tcPr>
                </a:tc>
                <a:tc>
                  <a:txBody>
                    <a:bodyPr/>
                    <a:lstStyle/>
                    <a:p>
                      <a:r>
                        <a:rPr lang="en-US" sz="1400" dirty="0">
                          <a:latin typeface="印品黑体" panose="00000500000000000000" pitchFamily="2" charset="-122"/>
                        </a:rPr>
                        <a:t>8</a:t>
                      </a:r>
                    </a:p>
                  </a:txBody>
                  <a:tcPr marL="64290" marR="64290" marT="64290" marB="64290" anchor="ctr">
                    <a:solidFill>
                      <a:schemeClr val="bg1">
                        <a:lumMod val="65000"/>
                      </a:schemeClr>
                    </a:solidFill>
                  </a:tcPr>
                </a:tc>
                <a:tc>
                  <a:txBody>
                    <a:bodyPr/>
                    <a:lstStyle/>
                    <a:p>
                      <a:r>
                        <a:rPr lang="en-US" sz="1400" dirty="0">
                          <a:latin typeface="印品黑体" panose="00000500000000000000" pitchFamily="2" charset="-122"/>
                        </a:rPr>
                        <a:t>9</a:t>
                      </a: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10</a:t>
                      </a: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11</a:t>
                      </a: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12</a:t>
                      </a: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13</a:t>
                      </a: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14</a:t>
                      </a: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15</a:t>
                      </a: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16</a:t>
                      </a: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17</a:t>
                      </a: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18</a:t>
                      </a: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19</a:t>
                      </a: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20</a:t>
                      </a: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21</a:t>
                      </a: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22</a:t>
                      </a: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23</a:t>
                      </a: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24</a:t>
                      </a: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25</a:t>
                      </a: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26</a:t>
                      </a: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27</a:t>
                      </a:r>
                    </a:p>
                  </a:txBody>
                  <a:tcPr marL="64290" marR="64290" marT="64290" marB="64290" anchor="ctr">
                    <a:solidFill>
                      <a:schemeClr val="bg1">
                        <a:lumMod val="65000"/>
                      </a:schemeClr>
                    </a:solidFill>
                  </a:tcPr>
                </a:tc>
                <a:tc>
                  <a:txBody>
                    <a:bodyPr/>
                    <a:lstStyle/>
                    <a:p>
                      <a:pPr algn="ctr"/>
                      <a:r>
                        <a:rPr lang="en-US" sz="1300" dirty="0">
                          <a:latin typeface="印品黑体" panose="00000500000000000000" pitchFamily="2" charset="-122"/>
                        </a:rPr>
                        <a:t>28</a:t>
                      </a:r>
                    </a:p>
                  </a:txBody>
                  <a:tcPr marL="64290" marR="64290" marT="64290" marB="64290" anchor="ctr">
                    <a:solidFill>
                      <a:schemeClr val="bg1">
                        <a:lumMod val="65000"/>
                      </a:schemeClr>
                    </a:solidFill>
                  </a:tcPr>
                </a:tc>
                <a:tc>
                  <a:txBody>
                    <a:bodyPr/>
                    <a:lstStyle/>
                    <a:p>
                      <a:pPr algn="ctr"/>
                      <a:r>
                        <a:rPr lang="en-US" sz="1300" dirty="0">
                          <a:latin typeface="印品黑体" panose="00000500000000000000" pitchFamily="2" charset="-122"/>
                        </a:rPr>
                        <a:t>29</a:t>
                      </a:r>
                    </a:p>
                  </a:txBody>
                  <a:tcPr marL="64290" marR="64290" marT="64290" marB="64290" anchor="ctr">
                    <a:solidFill>
                      <a:schemeClr val="bg1">
                        <a:lumMod val="65000"/>
                      </a:schemeClr>
                    </a:solidFill>
                  </a:tcPr>
                </a:tc>
                <a:tc>
                  <a:txBody>
                    <a:bodyPr/>
                    <a:lstStyle/>
                    <a:p>
                      <a:pPr algn="ctr"/>
                      <a:r>
                        <a:rPr lang="en-US" sz="1300" dirty="0">
                          <a:latin typeface="印品黑体" panose="00000500000000000000" pitchFamily="2" charset="-122"/>
                        </a:rPr>
                        <a:t>30</a:t>
                      </a:r>
                    </a:p>
                  </a:txBody>
                  <a:tcPr marL="64290" marR="64290" marT="64290" marB="64290" anchor="ctr">
                    <a:solidFill>
                      <a:schemeClr val="bg1">
                        <a:lumMod val="65000"/>
                      </a:schemeClr>
                    </a:solidFill>
                  </a:tcPr>
                </a:tc>
                <a:tc>
                  <a:txBody>
                    <a:bodyPr/>
                    <a:lstStyle/>
                    <a:p>
                      <a:pPr algn="ctr"/>
                      <a:r>
                        <a:rPr lang="en-US" sz="1300" dirty="0">
                          <a:latin typeface="印品黑体" panose="00000500000000000000" pitchFamily="2" charset="-122"/>
                        </a:rPr>
                        <a:t>31</a:t>
                      </a:r>
                    </a:p>
                  </a:txBody>
                  <a:tcPr marL="64290" marR="64290" marT="64290" marB="64290" anchor="ctr">
                    <a:solidFill>
                      <a:schemeClr val="bg1">
                        <a:lumMod val="65000"/>
                      </a:schemeClr>
                    </a:solidFill>
                  </a:tcPr>
                </a:tc>
                <a:extLst>
                  <a:ext uri="{0D108BD9-81ED-4DB2-BD59-A6C34878D82A}">
                    <a16:rowId xmlns:a16="http://schemas.microsoft.com/office/drawing/2014/main" val="10000"/>
                  </a:ext>
                </a:extLst>
              </a:tr>
              <a:tr h="553841">
                <a:tc>
                  <a:txBody>
                    <a:bodyPr/>
                    <a:lstStyle/>
                    <a:p>
                      <a:pPr algn="ctr"/>
                      <a:r>
                        <a:rPr lang="en-US" sz="2000" dirty="0">
                          <a:solidFill>
                            <a:schemeClr val="bg1"/>
                          </a:solidFill>
                          <a:latin typeface="印品黑体" panose="00000500000000000000" pitchFamily="2" charset="-122"/>
                        </a:rPr>
                        <a:t>Keyword</a:t>
                      </a:r>
                    </a:p>
                  </a:txBody>
                  <a:tcPr marL="64290" marR="64290" marT="64290" marB="64290" anchor="ctr">
                    <a:solidFill>
                      <a:schemeClr val="tx1">
                        <a:lumMod val="50000"/>
                        <a:lumOff val="50000"/>
                      </a:schemeClr>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extLst>
                  <a:ext uri="{0D108BD9-81ED-4DB2-BD59-A6C34878D82A}">
                    <a16:rowId xmlns:a16="http://schemas.microsoft.com/office/drawing/2014/main" val="10001"/>
                  </a:ext>
                </a:extLst>
              </a:tr>
              <a:tr h="553841">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sz="2000" dirty="0">
                          <a:solidFill>
                            <a:schemeClr val="bg1"/>
                          </a:solidFill>
                          <a:latin typeface="印品黑体" panose="00000500000000000000" pitchFamily="2" charset="-122"/>
                        </a:rPr>
                        <a:t>Keyword</a:t>
                      </a:r>
                    </a:p>
                  </a:txBody>
                  <a:tcPr marL="64290" marR="64290" marT="64290" marB="64290" anchor="ctr">
                    <a:solidFill>
                      <a:schemeClr val="tx1">
                        <a:lumMod val="50000"/>
                        <a:lumOff val="50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accent2"/>
                    </a:solidFill>
                  </a:tcPr>
                </a:tc>
                <a:tc>
                  <a:txBody>
                    <a:bodyPr/>
                    <a:lstStyle/>
                    <a:p>
                      <a:endParaRPr lang="en-US" sz="2500" dirty="0">
                        <a:latin typeface="印品黑体" panose="00000500000000000000" pitchFamily="2" charset="-122"/>
                      </a:endParaRPr>
                    </a:p>
                  </a:txBody>
                  <a:tcPr marL="64290" marR="64290" marT="64290" marB="64290">
                    <a:solidFill>
                      <a:schemeClr val="accent2"/>
                    </a:solidFill>
                  </a:tcPr>
                </a:tc>
                <a:tc>
                  <a:txBody>
                    <a:bodyPr/>
                    <a:lstStyle/>
                    <a:p>
                      <a:endParaRPr lang="en-US" sz="2500" dirty="0">
                        <a:latin typeface="印品黑体" panose="00000500000000000000" pitchFamily="2" charset="-122"/>
                      </a:endParaRPr>
                    </a:p>
                  </a:txBody>
                  <a:tcPr marL="64290" marR="64290" marT="64290" marB="64290">
                    <a:solidFill>
                      <a:schemeClr val="accent2"/>
                    </a:solidFill>
                  </a:tcPr>
                </a:tc>
                <a:tc>
                  <a:txBody>
                    <a:bodyPr/>
                    <a:lstStyle/>
                    <a:p>
                      <a:endParaRPr lang="en-US" sz="2500" dirty="0">
                        <a:latin typeface="印品黑体" panose="00000500000000000000" pitchFamily="2" charset="-122"/>
                      </a:endParaRPr>
                    </a:p>
                  </a:txBody>
                  <a:tcPr marL="64290" marR="64290" marT="64290" marB="64290">
                    <a:solidFill>
                      <a:schemeClr val="accent2"/>
                    </a:solidFill>
                  </a:tcPr>
                </a:tc>
                <a:tc>
                  <a:txBody>
                    <a:bodyPr/>
                    <a:lstStyle/>
                    <a:p>
                      <a:endParaRPr lang="en-US" sz="2500" dirty="0">
                        <a:latin typeface="印品黑体" panose="00000500000000000000" pitchFamily="2" charset="-122"/>
                      </a:endParaRPr>
                    </a:p>
                  </a:txBody>
                  <a:tcPr marL="64290" marR="64290" marT="64290" marB="64290">
                    <a:solidFill>
                      <a:schemeClr val="accent2"/>
                    </a:solidFill>
                  </a:tcPr>
                </a:tc>
                <a:tc>
                  <a:txBody>
                    <a:bodyPr/>
                    <a:lstStyle/>
                    <a:p>
                      <a:endParaRPr lang="en-US" sz="2500" dirty="0">
                        <a:latin typeface="印品黑体" panose="00000500000000000000" pitchFamily="2" charset="-122"/>
                      </a:endParaRPr>
                    </a:p>
                  </a:txBody>
                  <a:tcPr marL="64290" marR="64290" marT="64290" marB="64290">
                    <a:solidFill>
                      <a:schemeClr val="accent2"/>
                    </a:solidFill>
                  </a:tcPr>
                </a:tc>
                <a:tc>
                  <a:txBody>
                    <a:bodyPr/>
                    <a:lstStyle/>
                    <a:p>
                      <a:endParaRPr lang="en-US" sz="2500" dirty="0">
                        <a:latin typeface="印品黑体" panose="00000500000000000000" pitchFamily="2" charset="-122"/>
                      </a:endParaRPr>
                    </a:p>
                  </a:txBody>
                  <a:tcPr marL="64290" marR="64290" marT="64290" marB="64290">
                    <a:solidFill>
                      <a:schemeClr val="accent2"/>
                    </a:solidFill>
                  </a:tcPr>
                </a:tc>
                <a:tc>
                  <a:txBody>
                    <a:bodyPr/>
                    <a:lstStyle/>
                    <a:p>
                      <a:endParaRPr lang="en-US" sz="2500" dirty="0">
                        <a:latin typeface="印品黑体" panose="00000500000000000000" pitchFamily="2" charset="-122"/>
                      </a:endParaRPr>
                    </a:p>
                  </a:txBody>
                  <a:tcPr marL="64290" marR="64290" marT="64290" marB="64290">
                    <a:solidFill>
                      <a:schemeClr val="accent2"/>
                    </a:solidFill>
                  </a:tcPr>
                </a:tc>
                <a:tc>
                  <a:txBody>
                    <a:bodyPr/>
                    <a:lstStyle/>
                    <a:p>
                      <a:endParaRPr lang="en-US" sz="2500" dirty="0">
                        <a:latin typeface="印品黑体" panose="00000500000000000000" pitchFamily="2" charset="-122"/>
                      </a:endParaRPr>
                    </a:p>
                  </a:txBody>
                  <a:tcPr marL="64290" marR="64290" marT="64290" marB="64290">
                    <a:solidFill>
                      <a:schemeClr val="accent2"/>
                    </a:solidFill>
                  </a:tcPr>
                </a:tc>
                <a:tc>
                  <a:txBody>
                    <a:bodyPr/>
                    <a:lstStyle/>
                    <a:p>
                      <a:endParaRPr lang="en-US" sz="2500" dirty="0">
                        <a:latin typeface="印品黑体" panose="00000500000000000000" pitchFamily="2" charset="-122"/>
                      </a:endParaRPr>
                    </a:p>
                  </a:txBody>
                  <a:tcPr marL="64290" marR="64290" marT="64290" marB="64290">
                    <a:solidFill>
                      <a:schemeClr val="accent2"/>
                    </a:solidFill>
                  </a:tcPr>
                </a:tc>
                <a:tc>
                  <a:txBody>
                    <a:bodyPr/>
                    <a:lstStyle/>
                    <a:p>
                      <a:endParaRPr lang="en-US" sz="2500" dirty="0">
                        <a:latin typeface="印品黑体" panose="00000500000000000000" pitchFamily="2" charset="-122"/>
                      </a:endParaRPr>
                    </a:p>
                  </a:txBody>
                  <a:tcPr marL="64290" marR="64290" marT="64290" marB="64290">
                    <a:solidFill>
                      <a:schemeClr val="accent2"/>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extLst>
                  <a:ext uri="{0D108BD9-81ED-4DB2-BD59-A6C34878D82A}">
                    <a16:rowId xmlns:a16="http://schemas.microsoft.com/office/drawing/2014/main" val="10002"/>
                  </a:ext>
                </a:extLst>
              </a:tr>
              <a:tr h="553841">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sz="2000" dirty="0">
                          <a:solidFill>
                            <a:schemeClr val="bg1"/>
                          </a:solidFill>
                          <a:latin typeface="印品黑体" panose="00000500000000000000" pitchFamily="2" charset="-122"/>
                        </a:rPr>
                        <a:t>Keyword</a:t>
                      </a:r>
                    </a:p>
                  </a:txBody>
                  <a:tcPr marL="64290" marR="64290" marT="64290" marB="64290" anchor="ctr">
                    <a:solidFill>
                      <a:schemeClr val="tx1">
                        <a:lumMod val="50000"/>
                        <a:lumOff val="50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extLst>
                  <a:ext uri="{0D108BD9-81ED-4DB2-BD59-A6C34878D82A}">
                    <a16:rowId xmlns:a16="http://schemas.microsoft.com/office/drawing/2014/main" val="10003"/>
                  </a:ext>
                </a:extLst>
              </a:tr>
              <a:tr h="553841">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sz="2000" dirty="0">
                          <a:solidFill>
                            <a:schemeClr val="bg1"/>
                          </a:solidFill>
                          <a:latin typeface="印品黑体" panose="00000500000000000000" pitchFamily="2" charset="-122"/>
                        </a:rPr>
                        <a:t>Keyword</a:t>
                      </a:r>
                    </a:p>
                  </a:txBody>
                  <a:tcPr marL="64290" marR="64290" marT="64290" marB="64290" anchor="ctr">
                    <a:solidFill>
                      <a:schemeClr val="tx1">
                        <a:lumMod val="50000"/>
                        <a:lumOff val="50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extLst>
                  <a:ext uri="{0D108BD9-81ED-4DB2-BD59-A6C34878D82A}">
                    <a16:rowId xmlns:a16="http://schemas.microsoft.com/office/drawing/2014/main" val="10004"/>
                  </a:ext>
                </a:extLst>
              </a:tr>
              <a:tr h="553841">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sz="2000" dirty="0">
                          <a:solidFill>
                            <a:schemeClr val="bg1"/>
                          </a:solidFill>
                          <a:latin typeface="印品黑体" panose="00000500000000000000" pitchFamily="2" charset="-122"/>
                        </a:rPr>
                        <a:t>Keyword</a:t>
                      </a:r>
                    </a:p>
                  </a:txBody>
                  <a:tcPr marL="64290" marR="64290" marT="64290" marB="64290" anchor="ctr">
                    <a:solidFill>
                      <a:schemeClr val="tx1">
                        <a:lumMod val="50000"/>
                        <a:lumOff val="50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extLst>
                  <a:ext uri="{0D108BD9-81ED-4DB2-BD59-A6C34878D82A}">
                    <a16:rowId xmlns:a16="http://schemas.microsoft.com/office/drawing/2014/main" val="10005"/>
                  </a:ext>
                </a:extLst>
              </a:tr>
              <a:tr h="553841">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sz="2000" dirty="0">
                          <a:solidFill>
                            <a:schemeClr val="bg1"/>
                          </a:solidFill>
                          <a:latin typeface="印品黑体" panose="00000500000000000000" pitchFamily="2" charset="-122"/>
                        </a:rPr>
                        <a:t>Keyword</a:t>
                      </a:r>
                    </a:p>
                  </a:txBody>
                  <a:tcPr marL="64290" marR="64290" marT="64290" marB="64290" anchor="ctr">
                    <a:solidFill>
                      <a:schemeClr val="tx1">
                        <a:lumMod val="50000"/>
                        <a:lumOff val="50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extLst>
                  <a:ext uri="{0D108BD9-81ED-4DB2-BD59-A6C34878D82A}">
                    <a16:rowId xmlns:a16="http://schemas.microsoft.com/office/drawing/2014/main" val="10006"/>
                  </a:ext>
                </a:extLst>
              </a:tr>
            </a:tbl>
          </a:graphicData>
        </a:graphic>
      </p:graphicFrame>
      <p:grpSp>
        <p:nvGrpSpPr>
          <p:cNvPr id="7" name="Group 94"/>
          <p:cNvGrpSpPr/>
          <p:nvPr/>
        </p:nvGrpSpPr>
        <p:grpSpPr>
          <a:xfrm>
            <a:off x="2073305" y="6296794"/>
            <a:ext cx="8787449" cy="251028"/>
            <a:chOff x="1105494" y="4417230"/>
            <a:chExt cx="7087282" cy="202459"/>
          </a:xfrm>
        </p:grpSpPr>
        <p:grpSp>
          <p:nvGrpSpPr>
            <p:cNvPr id="8" name="Group 50"/>
            <p:cNvGrpSpPr/>
            <p:nvPr/>
          </p:nvGrpSpPr>
          <p:grpSpPr>
            <a:xfrm>
              <a:off x="1105494" y="4417230"/>
              <a:ext cx="1263707" cy="201168"/>
              <a:chOff x="2221306" y="3914656"/>
              <a:chExt cx="1263707" cy="201168"/>
            </a:xfrm>
          </p:grpSpPr>
          <p:sp>
            <p:nvSpPr>
              <p:cNvPr id="24" name="TextBox 23"/>
              <p:cNvSpPr txBox="1"/>
              <p:nvPr/>
            </p:nvSpPr>
            <p:spPr>
              <a:xfrm>
                <a:off x="2303338" y="3934935"/>
                <a:ext cx="1181675" cy="174483"/>
              </a:xfrm>
              <a:prstGeom prst="rect">
                <a:avLst/>
              </a:prstGeom>
              <a:noFill/>
            </p:spPr>
            <p:txBody>
              <a:bodyPr wrap="none" lIns="0" tIns="0" rIns="0" bIns="0" rtlCol="0" anchor="t">
                <a:spAutoFit/>
              </a:bodyPr>
              <a:lstStyle/>
              <a:p>
                <a:pPr algn="ctr"/>
                <a:r>
                  <a:rPr lang="en-US" sz="1405" b="1" dirty="0">
                    <a:solidFill>
                      <a:schemeClr val="tx1">
                        <a:lumMod val="75000"/>
                        <a:lumOff val="25000"/>
                      </a:schemeClr>
                    </a:solidFill>
                    <a:latin typeface="印品黑体" panose="00000500000000000000" pitchFamily="2" charset="-122"/>
                  </a:rPr>
                  <a:t>CONSTRUCTION</a:t>
                </a:r>
              </a:p>
            </p:txBody>
          </p:sp>
          <p:sp>
            <p:nvSpPr>
              <p:cNvPr id="25" name="Rectangle 24"/>
              <p:cNvSpPr>
                <a:spLocks noChangeAspect="1"/>
              </p:cNvSpPr>
              <p:nvPr/>
            </p:nvSpPr>
            <p:spPr>
              <a:xfrm>
                <a:off x="2221306" y="3914656"/>
                <a:ext cx="207097" cy="20116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grpSp>
        <p:grpSp>
          <p:nvGrpSpPr>
            <p:cNvPr id="9" name="Group 45"/>
            <p:cNvGrpSpPr/>
            <p:nvPr/>
          </p:nvGrpSpPr>
          <p:grpSpPr>
            <a:xfrm>
              <a:off x="2483332" y="4417230"/>
              <a:ext cx="904688" cy="201168"/>
              <a:chOff x="3776442" y="3947915"/>
              <a:chExt cx="904688" cy="201168"/>
            </a:xfrm>
          </p:grpSpPr>
          <p:sp>
            <p:nvSpPr>
              <p:cNvPr id="22" name="TextBox 21"/>
              <p:cNvSpPr txBox="1"/>
              <p:nvPr/>
            </p:nvSpPr>
            <p:spPr>
              <a:xfrm>
                <a:off x="3936443" y="3968189"/>
                <a:ext cx="744687" cy="174483"/>
              </a:xfrm>
              <a:prstGeom prst="rect">
                <a:avLst/>
              </a:prstGeom>
              <a:noFill/>
            </p:spPr>
            <p:txBody>
              <a:bodyPr wrap="none" lIns="0" tIns="0" rIns="0" bIns="0" rtlCol="0" anchor="t">
                <a:spAutoFit/>
              </a:bodyPr>
              <a:lstStyle/>
              <a:p>
                <a:pPr algn="ctr"/>
                <a:r>
                  <a:rPr lang="en-US" sz="1405" b="1" dirty="0">
                    <a:solidFill>
                      <a:schemeClr val="tx1">
                        <a:lumMod val="75000"/>
                        <a:lumOff val="25000"/>
                      </a:schemeClr>
                    </a:solidFill>
                    <a:latin typeface="印品黑体" panose="00000500000000000000" pitchFamily="2" charset="-122"/>
                  </a:rPr>
                  <a:t>ANALYSIS</a:t>
                </a:r>
              </a:p>
            </p:txBody>
          </p:sp>
          <p:sp>
            <p:nvSpPr>
              <p:cNvPr id="23" name="Rectangle 22"/>
              <p:cNvSpPr>
                <a:spLocks noChangeAspect="1"/>
              </p:cNvSpPr>
              <p:nvPr/>
            </p:nvSpPr>
            <p:spPr>
              <a:xfrm>
                <a:off x="3776442" y="3947915"/>
                <a:ext cx="207097" cy="2011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grpSp>
        <p:grpSp>
          <p:nvGrpSpPr>
            <p:cNvPr id="10" name="Group 37"/>
            <p:cNvGrpSpPr/>
            <p:nvPr/>
          </p:nvGrpSpPr>
          <p:grpSpPr>
            <a:xfrm>
              <a:off x="3548888" y="4417230"/>
              <a:ext cx="1207510" cy="201168"/>
              <a:chOff x="4725932" y="3949014"/>
              <a:chExt cx="1207510" cy="201168"/>
            </a:xfrm>
          </p:grpSpPr>
          <p:sp>
            <p:nvSpPr>
              <p:cNvPr id="20" name="TextBox 19"/>
              <p:cNvSpPr txBox="1"/>
              <p:nvPr/>
            </p:nvSpPr>
            <p:spPr>
              <a:xfrm>
                <a:off x="4859076" y="3966821"/>
                <a:ext cx="1074366" cy="174483"/>
              </a:xfrm>
              <a:prstGeom prst="rect">
                <a:avLst/>
              </a:prstGeom>
              <a:noFill/>
            </p:spPr>
            <p:txBody>
              <a:bodyPr wrap="none" lIns="0" tIns="0" rIns="0" bIns="0" rtlCol="0" anchor="t">
                <a:spAutoFit/>
              </a:bodyPr>
              <a:lstStyle/>
              <a:p>
                <a:pPr algn="ctr"/>
                <a:r>
                  <a:rPr lang="en-US" sz="1405" b="1" dirty="0">
                    <a:solidFill>
                      <a:schemeClr val="tx1">
                        <a:lumMod val="75000"/>
                        <a:lumOff val="25000"/>
                      </a:schemeClr>
                    </a:solidFill>
                    <a:latin typeface="印品黑体" panose="00000500000000000000" pitchFamily="2" charset="-122"/>
                  </a:rPr>
                  <a:t>IMPROVEMENT</a:t>
                </a:r>
              </a:p>
            </p:txBody>
          </p:sp>
          <p:sp>
            <p:nvSpPr>
              <p:cNvPr id="21" name="Rectangle 20"/>
              <p:cNvSpPr>
                <a:spLocks noChangeAspect="1"/>
              </p:cNvSpPr>
              <p:nvPr/>
            </p:nvSpPr>
            <p:spPr>
              <a:xfrm>
                <a:off x="4725932" y="3949014"/>
                <a:ext cx="207097" cy="2011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grpSp>
        <p:grpSp>
          <p:nvGrpSpPr>
            <p:cNvPr id="11" name="Group 41"/>
            <p:cNvGrpSpPr/>
            <p:nvPr/>
          </p:nvGrpSpPr>
          <p:grpSpPr>
            <a:xfrm>
              <a:off x="4838700" y="4417230"/>
              <a:ext cx="1472884" cy="202450"/>
              <a:chOff x="6077268" y="3949014"/>
              <a:chExt cx="1472884" cy="202450"/>
            </a:xfrm>
          </p:grpSpPr>
          <p:sp>
            <p:nvSpPr>
              <p:cNvPr id="18" name="TextBox 17"/>
              <p:cNvSpPr txBox="1"/>
              <p:nvPr/>
            </p:nvSpPr>
            <p:spPr>
              <a:xfrm>
                <a:off x="6170671" y="3976981"/>
                <a:ext cx="1379481" cy="174483"/>
              </a:xfrm>
              <a:prstGeom prst="rect">
                <a:avLst/>
              </a:prstGeom>
              <a:noFill/>
            </p:spPr>
            <p:txBody>
              <a:bodyPr wrap="none" lIns="0" tIns="0" rIns="0" bIns="0" rtlCol="0" anchor="t">
                <a:spAutoFit/>
              </a:bodyPr>
              <a:lstStyle/>
              <a:p>
                <a:pPr algn="ctr"/>
                <a:r>
                  <a:rPr lang="en-US" sz="1405" b="1" dirty="0">
                    <a:solidFill>
                      <a:schemeClr val="tx1">
                        <a:lumMod val="75000"/>
                        <a:lumOff val="25000"/>
                      </a:schemeClr>
                    </a:solidFill>
                    <a:latin typeface="印品黑体" panose="00000500000000000000" pitchFamily="2" charset="-122"/>
                  </a:rPr>
                  <a:t>RECONSTRUCTION</a:t>
                </a:r>
              </a:p>
            </p:txBody>
          </p:sp>
          <p:sp>
            <p:nvSpPr>
              <p:cNvPr id="19" name="Rectangle 18"/>
              <p:cNvSpPr>
                <a:spLocks noChangeAspect="1"/>
              </p:cNvSpPr>
              <p:nvPr/>
            </p:nvSpPr>
            <p:spPr>
              <a:xfrm>
                <a:off x="6077268" y="3949014"/>
                <a:ext cx="207097" cy="2011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grpSp>
        <p:grpSp>
          <p:nvGrpSpPr>
            <p:cNvPr id="12" name="Group 41"/>
            <p:cNvGrpSpPr/>
            <p:nvPr/>
          </p:nvGrpSpPr>
          <p:grpSpPr>
            <a:xfrm>
              <a:off x="6433899" y="4417230"/>
              <a:ext cx="759671" cy="202458"/>
              <a:chOff x="6077268" y="3949014"/>
              <a:chExt cx="759671" cy="202458"/>
            </a:xfrm>
          </p:grpSpPr>
          <p:sp>
            <p:nvSpPr>
              <p:cNvPr id="16" name="TextBox 15"/>
              <p:cNvSpPr txBox="1"/>
              <p:nvPr/>
            </p:nvSpPr>
            <p:spPr>
              <a:xfrm>
                <a:off x="6260323" y="3976989"/>
                <a:ext cx="576616" cy="174483"/>
              </a:xfrm>
              <a:prstGeom prst="rect">
                <a:avLst/>
              </a:prstGeom>
              <a:noFill/>
            </p:spPr>
            <p:txBody>
              <a:bodyPr wrap="none" lIns="0" tIns="0" rIns="0" bIns="0" rtlCol="0" anchor="t">
                <a:spAutoFit/>
              </a:bodyPr>
              <a:lstStyle/>
              <a:p>
                <a:pPr algn="ctr"/>
                <a:r>
                  <a:rPr lang="en-US" sz="1405" b="1" dirty="0">
                    <a:solidFill>
                      <a:schemeClr val="tx1">
                        <a:lumMod val="75000"/>
                        <a:lumOff val="25000"/>
                      </a:schemeClr>
                    </a:solidFill>
                    <a:latin typeface="印品黑体" panose="00000500000000000000" pitchFamily="2" charset="-122"/>
                  </a:rPr>
                  <a:t>REVIEW</a:t>
                </a:r>
              </a:p>
            </p:txBody>
          </p:sp>
          <p:sp>
            <p:nvSpPr>
              <p:cNvPr id="17" name="Rectangle 16"/>
              <p:cNvSpPr>
                <a:spLocks noChangeAspect="1"/>
              </p:cNvSpPr>
              <p:nvPr/>
            </p:nvSpPr>
            <p:spPr>
              <a:xfrm>
                <a:off x="6077268" y="3949014"/>
                <a:ext cx="207097" cy="2011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grpSp>
        <p:grpSp>
          <p:nvGrpSpPr>
            <p:cNvPr id="13" name="Group 41"/>
            <p:cNvGrpSpPr/>
            <p:nvPr/>
          </p:nvGrpSpPr>
          <p:grpSpPr>
            <a:xfrm>
              <a:off x="7402523" y="4417230"/>
              <a:ext cx="790253" cy="202459"/>
              <a:chOff x="6077268" y="3949014"/>
              <a:chExt cx="790253" cy="202459"/>
            </a:xfrm>
          </p:grpSpPr>
          <p:sp>
            <p:nvSpPr>
              <p:cNvPr id="14" name="TextBox 13"/>
              <p:cNvSpPr txBox="1"/>
              <p:nvPr/>
            </p:nvSpPr>
            <p:spPr>
              <a:xfrm>
                <a:off x="6262463" y="3976990"/>
                <a:ext cx="605058" cy="174483"/>
              </a:xfrm>
              <a:prstGeom prst="rect">
                <a:avLst/>
              </a:prstGeom>
              <a:noFill/>
            </p:spPr>
            <p:txBody>
              <a:bodyPr wrap="none" lIns="0" tIns="0" rIns="0" bIns="0" rtlCol="0" anchor="t">
                <a:spAutoFit/>
              </a:bodyPr>
              <a:lstStyle/>
              <a:p>
                <a:pPr algn="ctr"/>
                <a:r>
                  <a:rPr lang="en-US" sz="1405" b="1" dirty="0">
                    <a:solidFill>
                      <a:schemeClr val="tx1">
                        <a:lumMod val="75000"/>
                        <a:lumOff val="25000"/>
                      </a:schemeClr>
                    </a:solidFill>
                    <a:latin typeface="印品黑体" panose="00000500000000000000" pitchFamily="2" charset="-122"/>
                  </a:rPr>
                  <a:t>LAUNCH</a:t>
                </a:r>
              </a:p>
            </p:txBody>
          </p:sp>
          <p:sp>
            <p:nvSpPr>
              <p:cNvPr id="15" name="Rectangle 14"/>
              <p:cNvSpPr>
                <a:spLocks noChangeAspect="1"/>
              </p:cNvSpPr>
              <p:nvPr/>
            </p:nvSpPr>
            <p:spPr>
              <a:xfrm>
                <a:off x="6077268" y="3949014"/>
                <a:ext cx="207097" cy="2011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grpSp>
      </p:grpSp>
      <p:sp>
        <p:nvSpPr>
          <p:cNvPr id="28" name="文本框 27">
            <a:extLst>
              <a:ext uri="{FF2B5EF4-FFF2-40B4-BE49-F238E27FC236}">
                <a16:creationId xmlns:a16="http://schemas.microsoft.com/office/drawing/2014/main" id="{1052F904-E089-5533-84EC-6C88C0AFC4F7}"/>
              </a:ext>
            </a:extLst>
          </p:cNvPr>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p>
        </p:txBody>
      </p:sp>
      <p:sp>
        <p:nvSpPr>
          <p:cNvPr id="29" name="文本框 28">
            <a:extLst>
              <a:ext uri="{FF2B5EF4-FFF2-40B4-BE49-F238E27FC236}">
                <a16:creationId xmlns:a16="http://schemas.microsoft.com/office/drawing/2014/main" id="{EF6D7F9F-1FF9-6ACB-EEE6-296DBF1F0D7D}"/>
              </a:ext>
            </a:extLst>
          </p:cNvPr>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31" name="Picture 30" descr="118-苏州大学-logo.png"/>
          <p:cNvPicPr>
            <a:picLocks noChangeAspect="1"/>
          </p:cNvPicPr>
          <p:nvPr/>
        </p:nvPicPr>
        <p:blipFill>
          <a:blip r:embed="rId5"/>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advTm="2000">
        <p14:flip dir="r"/>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childTnLst>
                                </p:cTn>
                              </p:par>
                            </p:childTnLst>
                          </p:cTn>
                        </p:par>
                        <p:par>
                          <p:cTn id="8" fill="hold">
                            <p:stCondLst>
                              <p:cond delay="1000"/>
                            </p:stCondLst>
                            <p:childTnLst>
                              <p:par>
                                <p:cTn id="9" presetID="22" presetClass="entr" presetSubtype="4"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down)">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custDataLst>
              <p:tags r:id="rId3"/>
            </p:custDataLst>
          </p:nvPr>
        </p:nvSpPr>
        <p:spPr>
          <a:xfrm>
            <a:off x="6225131" y="3003593"/>
            <a:ext cx="6633266" cy="1205376"/>
          </a:xfrm>
          <a:prstGeom prst="rect">
            <a:avLst/>
          </a:prstGeom>
          <a:solidFill>
            <a:schemeClr val="accent2"/>
          </a:solidFill>
          <a:ln w="12700" cap="flat" cmpd="sng" algn="ctr">
            <a:noFill/>
            <a:prstDash val="solid"/>
            <a:miter lim="800000"/>
          </a:ln>
          <a:effectLst/>
        </p:spPr>
        <p:txBody>
          <a:bodyPr lIns="341681" rIns="949115" anchor="ctr"/>
          <a:lstStyle/>
          <a:p>
            <a:pPr>
              <a:lnSpc>
                <a:spcPct val="130000"/>
              </a:lnSpc>
              <a:defRPr/>
            </a:pPr>
            <a:endParaRPr lang="zh-CN" altLang="en-US" sz="1475" kern="0" dirty="0">
              <a:solidFill>
                <a:prstClr val="black">
                  <a:lumMod val="50000"/>
                  <a:lumOff val="50000"/>
                </a:prstClr>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2052" name="文本框 13"/>
          <p:cNvSpPr txBox="1">
            <a:spLocks noChangeArrowheads="1"/>
          </p:cNvSpPr>
          <p:nvPr>
            <p:custDataLst>
              <p:tags r:id="rId4"/>
            </p:custDataLst>
          </p:nvPr>
        </p:nvSpPr>
        <p:spPr bwMode="auto">
          <a:xfrm>
            <a:off x="3619529" y="3285934"/>
            <a:ext cx="646010" cy="340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215" dirty="0">
                <a:solidFill>
                  <a:schemeClr val="accent2"/>
                </a:solidFill>
                <a:latin typeface="印品黑体" panose="00000500000000000000" pitchFamily="2" charset="-122"/>
                <a:ea typeface="印品黑体" panose="00000500000000000000" pitchFamily="2" charset="-122"/>
                <a:sym typeface="Arial" panose="020B0604020202020204" pitchFamily="34" charset="0"/>
              </a:rPr>
              <a:t>章 节</a:t>
            </a:r>
          </a:p>
        </p:txBody>
      </p:sp>
      <p:sp>
        <p:nvSpPr>
          <p:cNvPr id="2053" name="文本框 14"/>
          <p:cNvSpPr txBox="1">
            <a:spLocks noChangeArrowheads="1"/>
          </p:cNvSpPr>
          <p:nvPr>
            <p:custDataLst>
              <p:tags r:id="rId5"/>
            </p:custDataLst>
          </p:nvPr>
        </p:nvSpPr>
        <p:spPr bwMode="auto">
          <a:xfrm>
            <a:off x="4574077" y="2808806"/>
            <a:ext cx="1368965" cy="1557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125" dirty="0">
                <a:solidFill>
                  <a:schemeClr val="accent2"/>
                </a:solidFill>
                <a:latin typeface="印品黑体" panose="00000500000000000000" pitchFamily="2" charset="-122"/>
                <a:ea typeface="印品黑体" panose="00000500000000000000" pitchFamily="2" charset="-122"/>
                <a:sym typeface="Arial" panose="020B0604020202020204" pitchFamily="34" charset="0"/>
              </a:rPr>
              <a:t>02</a:t>
            </a:r>
            <a:endParaRPr lang="zh-CN" altLang="en-US" sz="10125" dirty="0">
              <a:solidFill>
                <a:schemeClr val="accent2"/>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6" name="标题 5"/>
          <p:cNvSpPr txBox="1"/>
          <p:nvPr>
            <p:custDataLst>
              <p:tags r:id="rId6"/>
            </p:custDataLst>
          </p:nvPr>
        </p:nvSpPr>
        <p:spPr>
          <a:xfrm>
            <a:off x="6631398" y="3236745"/>
            <a:ext cx="4257961" cy="553870"/>
          </a:xfrm>
          <a:prstGeom prst="rect">
            <a:avLst/>
          </a:prstGeom>
          <a:noFill/>
        </p:spPr>
        <p:txBody>
          <a:bodyPr wrap="square" lIns="0" tIns="0" rIns="0" bIns="0" anchor="t" anchorCtr="0">
            <a:spAutoFit/>
          </a:bodyPr>
          <a:lstStyle>
            <a:lvl1pPr algn="ctr">
              <a:lnSpc>
                <a:spcPct val="90000"/>
              </a:lnSpc>
              <a:spcBef>
                <a:spcPct val="0"/>
              </a:spcBef>
              <a:buNone/>
              <a:defRPr sz="4000">
                <a:latin typeface="+mj-lt"/>
                <a:ea typeface="+mj-ea"/>
                <a:cs typeface="+mj-cs"/>
              </a:defRPr>
            </a:lvl1pPr>
          </a:lstStyle>
          <a:p>
            <a:pPr algn="l">
              <a:defRPr/>
            </a:pPr>
            <a:r>
              <a:rPr lang="zh-CN" altLang="en-US" sz="4000" kern="0" dirty="0">
                <a:solidFill>
                  <a:schemeClr val="bg1"/>
                </a:solidFill>
                <a:latin typeface="印品黑体" panose="00000500000000000000" pitchFamily="2" charset="-122"/>
                <a:ea typeface="印品黑体" panose="00000500000000000000" pitchFamily="2" charset="-122"/>
                <a:sym typeface="Arial" panose="020B0604020202020204" pitchFamily="34" charset="0"/>
              </a:rPr>
              <a:t>工作完成情况</a:t>
            </a:r>
          </a:p>
        </p:txBody>
      </p:sp>
      <p:sp>
        <p:nvSpPr>
          <p:cNvPr id="7" name="文本占位符 6"/>
          <p:cNvSpPr txBox="1"/>
          <p:nvPr>
            <p:custDataLst>
              <p:tags r:id="rId7"/>
            </p:custDataLst>
          </p:nvPr>
        </p:nvSpPr>
        <p:spPr>
          <a:xfrm>
            <a:off x="6631398" y="3813919"/>
            <a:ext cx="4257961" cy="221599"/>
          </a:xfrm>
          <a:prstGeom prst="rect">
            <a:avLst/>
          </a:prstGeom>
          <a:noFill/>
        </p:spPr>
        <p:txBody>
          <a:bodyPr wrap="square" lIns="0" tIns="0" rIns="0" bIns="0" anchor="t" anchorCtr="0">
            <a:spAutoFit/>
          </a:bodyPr>
          <a:lstStyle>
            <a:lvl1pPr indent="0" algn="ctr">
              <a:lnSpc>
                <a:spcPct val="90000"/>
              </a:lnSpc>
              <a:spcBef>
                <a:spcPts val="1000"/>
              </a:spcBef>
              <a:buFont typeface="Arial" panose="020B0604020202020204" pitchFamily="34" charset="0"/>
              <a:buNone/>
              <a:defRPr sz="1600" baseline="0">
                <a:solidFill>
                  <a:schemeClr val="bg1">
                    <a:lumMod val="50000"/>
                  </a:schemeClr>
                </a:solidFill>
              </a:defRPr>
            </a:lvl1pPr>
            <a:lvl2pPr indent="0">
              <a:lnSpc>
                <a:spcPct val="90000"/>
              </a:lnSpc>
              <a:spcBef>
                <a:spcPts val="500"/>
              </a:spcBef>
              <a:buFont typeface="Arial" panose="020B0604020202020204" pitchFamily="34" charset="0"/>
              <a:buNone/>
              <a:defRPr sz="2000">
                <a:solidFill>
                  <a:schemeClr val="tx1">
                    <a:tint val="75000"/>
                  </a:schemeClr>
                </a:solidFill>
              </a:defRPr>
            </a:lvl2pPr>
            <a:lvl3pPr indent="0">
              <a:lnSpc>
                <a:spcPct val="90000"/>
              </a:lnSpc>
              <a:spcBef>
                <a:spcPts val="500"/>
              </a:spcBef>
              <a:buFont typeface="Arial" panose="020B0604020202020204" pitchFamily="34" charset="0"/>
              <a:buNone/>
              <a:defRPr>
                <a:solidFill>
                  <a:schemeClr val="tx1">
                    <a:tint val="75000"/>
                  </a:schemeClr>
                </a:solidFill>
              </a:defRPr>
            </a:lvl3pPr>
            <a:lvl4pPr indent="0">
              <a:lnSpc>
                <a:spcPct val="90000"/>
              </a:lnSpc>
              <a:spcBef>
                <a:spcPts val="500"/>
              </a:spcBef>
              <a:buFont typeface="Arial" panose="020B0604020202020204" pitchFamily="34" charset="0"/>
              <a:buNone/>
              <a:defRPr sz="1600">
                <a:solidFill>
                  <a:schemeClr val="tx1">
                    <a:tint val="75000"/>
                  </a:schemeClr>
                </a:solidFill>
              </a:defRPr>
            </a:lvl4pPr>
            <a:lvl5pPr indent="0">
              <a:lnSpc>
                <a:spcPct val="90000"/>
              </a:lnSpc>
              <a:spcBef>
                <a:spcPts val="500"/>
              </a:spcBef>
              <a:buFont typeface="Arial" panose="020B0604020202020204" pitchFamily="34" charset="0"/>
              <a:buNone/>
              <a:defRPr sz="1600">
                <a:solidFill>
                  <a:schemeClr val="tx1">
                    <a:tint val="75000"/>
                  </a:schemeClr>
                </a:solidFill>
              </a:defRPr>
            </a:lvl5pPr>
            <a:lvl6pPr indent="0">
              <a:lnSpc>
                <a:spcPct val="90000"/>
              </a:lnSpc>
              <a:spcBef>
                <a:spcPts val="500"/>
              </a:spcBef>
              <a:buFont typeface="Arial" panose="020B0604020202020204" pitchFamily="34" charset="0"/>
              <a:buNone/>
              <a:defRPr sz="1600">
                <a:solidFill>
                  <a:schemeClr val="tx1">
                    <a:tint val="75000"/>
                  </a:schemeClr>
                </a:solidFill>
              </a:defRPr>
            </a:lvl6pPr>
            <a:lvl7pPr indent="0">
              <a:lnSpc>
                <a:spcPct val="90000"/>
              </a:lnSpc>
              <a:spcBef>
                <a:spcPts val="500"/>
              </a:spcBef>
              <a:buFont typeface="Arial" panose="020B0604020202020204" pitchFamily="34" charset="0"/>
              <a:buNone/>
              <a:defRPr sz="1600">
                <a:solidFill>
                  <a:schemeClr val="tx1">
                    <a:tint val="75000"/>
                  </a:schemeClr>
                </a:solidFill>
              </a:defRPr>
            </a:lvl7pPr>
            <a:lvl8pPr indent="0">
              <a:lnSpc>
                <a:spcPct val="90000"/>
              </a:lnSpc>
              <a:spcBef>
                <a:spcPts val="500"/>
              </a:spcBef>
              <a:buFont typeface="Arial" panose="020B0604020202020204" pitchFamily="34" charset="0"/>
              <a:buNone/>
              <a:defRPr sz="1600">
                <a:solidFill>
                  <a:schemeClr val="tx1">
                    <a:tint val="75000"/>
                  </a:schemeClr>
                </a:solidFill>
              </a:defRPr>
            </a:lvl8pPr>
            <a:lvl9pPr indent="0">
              <a:lnSpc>
                <a:spcPct val="90000"/>
              </a:lnSpc>
              <a:spcBef>
                <a:spcPts val="500"/>
              </a:spcBef>
              <a:buFont typeface="Arial" panose="020B0604020202020204" pitchFamily="34" charset="0"/>
              <a:buNone/>
              <a:defRPr sz="1600">
                <a:solidFill>
                  <a:schemeClr val="tx1">
                    <a:tint val="75000"/>
                  </a:schemeClr>
                </a:solidFill>
              </a:defRPr>
            </a:lvl9pPr>
          </a:lstStyle>
          <a:p>
            <a:pPr algn="l">
              <a:defRPr/>
            </a:pPr>
            <a:r>
              <a:rPr lang="en-US" altLang="zh-CN" kern="0" dirty="0">
                <a:solidFill>
                  <a:schemeClr val="bg1"/>
                </a:solidFill>
                <a:latin typeface="印品黑体" panose="00000500000000000000" pitchFamily="2" charset="-122"/>
                <a:ea typeface="印品黑体" panose="00000500000000000000" pitchFamily="2" charset="-122"/>
                <a:sym typeface="Arial" panose="020B0604020202020204" pitchFamily="34" charset="0"/>
              </a:rPr>
              <a:t>CLICK TO ADD CAPTION TEXT</a:t>
            </a:r>
          </a:p>
        </p:txBody>
      </p:sp>
      <p:pic>
        <p:nvPicPr>
          <p:cNvPr id="2054" name="Picture 2053" descr="118-苏州大学-img0.jpg"/>
          <p:cNvPicPr>
            <a:picLocks noChangeAspect="1"/>
          </p:cNvPicPr>
          <p:nvPr/>
        </p:nvPicPr>
        <p:blipFill>
          <a:blip r:embed="rId18"/>
          <a:stretch>
            <a:fillRect/>
          </a:stretch>
        </p:blipFill>
        <p:spPr>
          <a:xfrm>
            <a:off x="0" y="-694321"/>
            <a:ext cx="12858750" cy="8036719"/>
          </a:xfrm>
          <a:prstGeom prst="rect">
            <a:avLst/>
          </a:prstGeom>
        </p:spPr>
      </p:pic>
      <p:sp>
        <p:nvSpPr>
          <p:cNvPr id="9" name="矩形 8">
            <a:extLst>
              <a:ext uri="{FF2B5EF4-FFF2-40B4-BE49-F238E27FC236}">
                <a16:creationId xmlns:a16="http://schemas.microsoft.com/office/drawing/2014/main" id="{757A47E6-CBB2-260C-0472-89F48E31E8F8}"/>
              </a:ext>
            </a:extLst>
          </p:cNvPr>
          <p:cNvSpPr/>
          <p:nvPr/>
        </p:nvSpPr>
        <p:spPr>
          <a:xfrm>
            <a:off x="0" y="3378431"/>
            <a:ext cx="12858750" cy="2614158"/>
          </a:xfrm>
          <a:prstGeom prst="rect">
            <a:avLst/>
          </a:prstGeom>
          <a:solidFill>
            <a:srgbClr val="6B0811">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ndParaRPr>
          </a:p>
        </p:txBody>
      </p:sp>
      <p:sp>
        <p:nvSpPr>
          <p:cNvPr id="10" name="文本框 9">
            <a:extLst>
              <a:ext uri="{FF2B5EF4-FFF2-40B4-BE49-F238E27FC236}">
                <a16:creationId xmlns:a16="http://schemas.microsoft.com/office/drawing/2014/main" id="{4F9C1FA0-581E-5E83-90EA-D668496A9866}"/>
              </a:ext>
            </a:extLst>
          </p:cNvPr>
          <p:cNvSpPr txBox="1"/>
          <p:nvPr>
            <p:custDataLst>
              <p:tags r:id="rId8"/>
            </p:custDataLst>
          </p:nvPr>
        </p:nvSpPr>
        <p:spPr>
          <a:xfrm>
            <a:off x="3482496" y="4429468"/>
            <a:ext cx="1005083" cy="648960"/>
          </a:xfrm>
          <a:prstGeom prst="rect">
            <a:avLst/>
          </a:prstGeom>
          <a:noFill/>
        </p:spPr>
        <p:txBody>
          <a:bodyPr wrap="none" lIns="0" tIns="0" rIns="0" bIns="0">
            <a:spAutoFit/>
          </a:bodyPr>
          <a:lstStyle/>
          <a:p>
            <a:pPr>
              <a:defRPr/>
            </a:pPr>
            <a:r>
              <a:rPr lang="en-US" altLang="zh-CN" sz="337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P</a:t>
            </a:r>
            <a:r>
              <a:rPr lang="en-US" altLang="zh-CN" sz="421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art</a:t>
            </a:r>
            <a:endParaRPr lang="zh-CN" altLang="en-US" sz="12125" dirty="0">
              <a:solidFill>
                <a:srgbClr val="FFFFFF"/>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11" name="矩形 10">
            <a:extLst>
              <a:ext uri="{FF2B5EF4-FFF2-40B4-BE49-F238E27FC236}">
                <a16:creationId xmlns:a16="http://schemas.microsoft.com/office/drawing/2014/main" id="{49C3E1B9-3EC5-757B-6789-711FF212F060}"/>
              </a:ext>
            </a:extLst>
          </p:cNvPr>
          <p:cNvSpPr/>
          <p:nvPr>
            <p:custDataLst>
              <p:tags r:id="rId9"/>
            </p:custDataLst>
          </p:nvPr>
        </p:nvSpPr>
        <p:spPr>
          <a:xfrm>
            <a:off x="6225131" y="3976365"/>
            <a:ext cx="6633266" cy="1205376"/>
          </a:xfrm>
          <a:prstGeom prst="rect">
            <a:avLst/>
          </a:prstGeom>
          <a:solidFill>
            <a:srgbClr val="55060E"/>
          </a:solidFill>
          <a:ln w="12700" cap="flat" cmpd="sng" algn="ctr">
            <a:noFill/>
            <a:prstDash val="solid"/>
            <a:miter lim="800000"/>
          </a:ln>
          <a:effectLst/>
        </p:spPr>
        <p:txBody>
          <a:bodyPr lIns="341681" rIns="949115" anchor="ctr"/>
          <a:lstStyle/>
          <a:p>
            <a:pPr>
              <a:lnSpc>
                <a:spcPct val="130000"/>
              </a:lnSpc>
              <a:defRPr/>
            </a:pPr>
            <a:endParaRPr lang="zh-CN" altLang="en-US" sz="1475" kern="0" dirty="0">
              <a:solidFill>
                <a:prstClr val="black">
                  <a:lumMod val="50000"/>
                  <a:lumOff val="50000"/>
                </a:prstClr>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14" name="文本框 13">
            <a:extLst>
              <a:ext uri="{FF2B5EF4-FFF2-40B4-BE49-F238E27FC236}">
                <a16:creationId xmlns:a16="http://schemas.microsoft.com/office/drawing/2014/main" id="{6A582779-5D6B-9259-E19A-279A03914E5C}"/>
              </a:ext>
            </a:extLst>
          </p:cNvPr>
          <p:cNvSpPr txBox="1">
            <a:spLocks noChangeArrowheads="1"/>
          </p:cNvSpPr>
          <p:nvPr>
            <p:custDataLst>
              <p:tags r:id="rId10"/>
            </p:custDataLst>
          </p:nvPr>
        </p:nvSpPr>
        <p:spPr bwMode="auto">
          <a:xfrm>
            <a:off x="3942502" y="4258706"/>
            <a:ext cx="64" cy="340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215" dirty="0">
              <a:solidFill>
                <a:schemeClr val="accent1"/>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15" name="文本框 14">
            <a:extLst>
              <a:ext uri="{FF2B5EF4-FFF2-40B4-BE49-F238E27FC236}">
                <a16:creationId xmlns:a16="http://schemas.microsoft.com/office/drawing/2014/main" id="{6EC4D556-DDFC-2F3B-8EC3-FE089EC96AA2}"/>
              </a:ext>
            </a:extLst>
          </p:cNvPr>
          <p:cNvSpPr txBox="1">
            <a:spLocks noChangeArrowheads="1"/>
          </p:cNvSpPr>
          <p:nvPr>
            <p:custDataLst>
              <p:tags r:id="rId11"/>
            </p:custDataLst>
          </p:nvPr>
        </p:nvSpPr>
        <p:spPr bwMode="auto">
          <a:xfrm>
            <a:off x="4574077" y="3781578"/>
            <a:ext cx="1522853" cy="1558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12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02</a:t>
            </a:r>
            <a:endParaRPr lang="zh-CN" altLang="en-US" sz="10125" dirty="0">
              <a:solidFill>
                <a:srgbClr val="FFFFFF"/>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16" name="标题 5">
            <a:extLst>
              <a:ext uri="{FF2B5EF4-FFF2-40B4-BE49-F238E27FC236}">
                <a16:creationId xmlns:a16="http://schemas.microsoft.com/office/drawing/2014/main" id="{DAD83E33-B7FD-F72E-16DF-71A0E1D85351}"/>
              </a:ext>
            </a:extLst>
          </p:cNvPr>
          <p:cNvSpPr txBox="1"/>
          <p:nvPr>
            <p:custDataLst>
              <p:tags r:id="rId12"/>
            </p:custDataLst>
          </p:nvPr>
        </p:nvSpPr>
        <p:spPr>
          <a:xfrm>
            <a:off x="6631398" y="4209517"/>
            <a:ext cx="4257961" cy="553870"/>
          </a:xfrm>
          <a:prstGeom prst="rect">
            <a:avLst/>
          </a:prstGeom>
          <a:noFill/>
        </p:spPr>
        <p:txBody>
          <a:bodyPr wrap="square" lIns="0" tIns="0" rIns="0" bIns="0" anchor="t" anchorCtr="0">
            <a:spAutoFit/>
          </a:bodyPr>
          <a:lstStyle>
            <a:lvl1pPr algn="ctr">
              <a:lnSpc>
                <a:spcPct val="90000"/>
              </a:lnSpc>
              <a:spcBef>
                <a:spcPct val="0"/>
              </a:spcBef>
              <a:buNone/>
              <a:defRPr sz="4000">
                <a:latin typeface="+mj-lt"/>
                <a:ea typeface="+mj-ea"/>
                <a:cs typeface="+mj-cs"/>
              </a:defRPr>
            </a:lvl1pPr>
          </a:lstStyle>
          <a:p>
            <a:pPr algn="l">
              <a:defRPr/>
            </a:pPr>
            <a:r>
              <a:rPr lang="zh-CN" altLang="en-US" sz="4000" kern="0" dirty="0">
                <a:solidFill>
                  <a:schemeClr val="bg1"/>
                </a:solidFill>
                <a:latin typeface="印品黑体" panose="00000500000000000000" pitchFamily="2" charset="-122"/>
                <a:ea typeface="印品黑体" panose="00000500000000000000" pitchFamily="2" charset="-122"/>
                <a:sym typeface="Arial" panose="020B0604020202020204" pitchFamily="34" charset="0"/>
              </a:rPr>
              <a:t>请替换文字内容</a:t>
            </a:r>
          </a:p>
        </p:txBody>
      </p:sp>
      <p:sp>
        <p:nvSpPr>
          <p:cNvPr id="17" name="文本占位符 6">
            <a:extLst>
              <a:ext uri="{FF2B5EF4-FFF2-40B4-BE49-F238E27FC236}">
                <a16:creationId xmlns:a16="http://schemas.microsoft.com/office/drawing/2014/main" id="{1B552F4A-9D9F-29B3-B503-ADC64532741A}"/>
              </a:ext>
            </a:extLst>
          </p:cNvPr>
          <p:cNvSpPr txBox="1"/>
          <p:nvPr>
            <p:custDataLst>
              <p:tags r:id="rId13"/>
            </p:custDataLst>
          </p:nvPr>
        </p:nvSpPr>
        <p:spPr>
          <a:xfrm>
            <a:off x="6631398" y="4786691"/>
            <a:ext cx="4257961" cy="221599"/>
          </a:xfrm>
          <a:prstGeom prst="rect">
            <a:avLst/>
          </a:prstGeom>
          <a:noFill/>
        </p:spPr>
        <p:txBody>
          <a:bodyPr wrap="square" lIns="0" tIns="0" rIns="0" bIns="0" anchor="t" anchorCtr="0">
            <a:spAutoFit/>
          </a:bodyPr>
          <a:lstStyle>
            <a:lvl1pPr indent="0" algn="ctr">
              <a:lnSpc>
                <a:spcPct val="90000"/>
              </a:lnSpc>
              <a:spcBef>
                <a:spcPts val="1000"/>
              </a:spcBef>
              <a:buFont typeface="Arial" panose="020B0604020202020204" pitchFamily="34" charset="0"/>
              <a:buNone/>
              <a:defRPr sz="1600" baseline="0">
                <a:solidFill>
                  <a:schemeClr val="bg1">
                    <a:lumMod val="50000"/>
                  </a:schemeClr>
                </a:solidFill>
              </a:defRPr>
            </a:lvl1pPr>
            <a:lvl2pPr indent="0">
              <a:lnSpc>
                <a:spcPct val="90000"/>
              </a:lnSpc>
              <a:spcBef>
                <a:spcPts val="500"/>
              </a:spcBef>
              <a:buFont typeface="Arial" panose="020B0604020202020204" pitchFamily="34" charset="0"/>
              <a:buNone/>
              <a:defRPr sz="2000">
                <a:solidFill>
                  <a:schemeClr val="tx1">
                    <a:tint val="75000"/>
                  </a:schemeClr>
                </a:solidFill>
              </a:defRPr>
            </a:lvl2pPr>
            <a:lvl3pPr indent="0">
              <a:lnSpc>
                <a:spcPct val="90000"/>
              </a:lnSpc>
              <a:spcBef>
                <a:spcPts val="500"/>
              </a:spcBef>
              <a:buFont typeface="Arial" panose="020B0604020202020204" pitchFamily="34" charset="0"/>
              <a:buNone/>
              <a:defRPr>
                <a:solidFill>
                  <a:schemeClr val="tx1">
                    <a:tint val="75000"/>
                  </a:schemeClr>
                </a:solidFill>
              </a:defRPr>
            </a:lvl3pPr>
            <a:lvl4pPr indent="0">
              <a:lnSpc>
                <a:spcPct val="90000"/>
              </a:lnSpc>
              <a:spcBef>
                <a:spcPts val="500"/>
              </a:spcBef>
              <a:buFont typeface="Arial" panose="020B0604020202020204" pitchFamily="34" charset="0"/>
              <a:buNone/>
              <a:defRPr sz="1600">
                <a:solidFill>
                  <a:schemeClr val="tx1">
                    <a:tint val="75000"/>
                  </a:schemeClr>
                </a:solidFill>
              </a:defRPr>
            </a:lvl4pPr>
            <a:lvl5pPr indent="0">
              <a:lnSpc>
                <a:spcPct val="90000"/>
              </a:lnSpc>
              <a:spcBef>
                <a:spcPts val="500"/>
              </a:spcBef>
              <a:buFont typeface="Arial" panose="020B0604020202020204" pitchFamily="34" charset="0"/>
              <a:buNone/>
              <a:defRPr sz="1600">
                <a:solidFill>
                  <a:schemeClr val="tx1">
                    <a:tint val="75000"/>
                  </a:schemeClr>
                </a:solidFill>
              </a:defRPr>
            </a:lvl5pPr>
            <a:lvl6pPr indent="0">
              <a:lnSpc>
                <a:spcPct val="90000"/>
              </a:lnSpc>
              <a:spcBef>
                <a:spcPts val="500"/>
              </a:spcBef>
              <a:buFont typeface="Arial" panose="020B0604020202020204" pitchFamily="34" charset="0"/>
              <a:buNone/>
              <a:defRPr sz="1600">
                <a:solidFill>
                  <a:schemeClr val="tx1">
                    <a:tint val="75000"/>
                  </a:schemeClr>
                </a:solidFill>
              </a:defRPr>
            </a:lvl6pPr>
            <a:lvl7pPr indent="0">
              <a:lnSpc>
                <a:spcPct val="90000"/>
              </a:lnSpc>
              <a:spcBef>
                <a:spcPts val="500"/>
              </a:spcBef>
              <a:buFont typeface="Arial" panose="020B0604020202020204" pitchFamily="34" charset="0"/>
              <a:buNone/>
              <a:defRPr sz="1600">
                <a:solidFill>
                  <a:schemeClr val="tx1">
                    <a:tint val="75000"/>
                  </a:schemeClr>
                </a:solidFill>
              </a:defRPr>
            </a:lvl7pPr>
            <a:lvl8pPr indent="0">
              <a:lnSpc>
                <a:spcPct val="90000"/>
              </a:lnSpc>
              <a:spcBef>
                <a:spcPts val="500"/>
              </a:spcBef>
              <a:buFont typeface="Arial" panose="020B0604020202020204" pitchFamily="34" charset="0"/>
              <a:buNone/>
              <a:defRPr sz="1600">
                <a:solidFill>
                  <a:schemeClr val="tx1">
                    <a:tint val="75000"/>
                  </a:schemeClr>
                </a:solidFill>
              </a:defRPr>
            </a:lvl8pPr>
            <a:lvl9pPr indent="0">
              <a:lnSpc>
                <a:spcPct val="90000"/>
              </a:lnSpc>
              <a:spcBef>
                <a:spcPts val="500"/>
              </a:spcBef>
              <a:buFont typeface="Arial" panose="020B0604020202020204" pitchFamily="34" charset="0"/>
              <a:buNone/>
              <a:defRPr sz="1600">
                <a:solidFill>
                  <a:schemeClr val="tx1">
                    <a:tint val="75000"/>
                  </a:schemeClr>
                </a:solidFill>
              </a:defRPr>
            </a:lvl9pPr>
          </a:lstStyle>
          <a:p>
            <a:pPr algn="l">
              <a:defRPr/>
            </a:pPr>
            <a:r>
              <a:rPr lang="en-US" altLang="zh-CN" kern="0" dirty="0">
                <a:solidFill>
                  <a:schemeClr val="bg1"/>
                </a:solidFill>
                <a:latin typeface="印品黑体" panose="00000500000000000000" pitchFamily="2" charset="-122"/>
                <a:ea typeface="印品黑体" panose="00000500000000000000" pitchFamily="2" charset="-122"/>
                <a:sym typeface="Arial" panose="020B0604020202020204" pitchFamily="34" charset="0"/>
              </a:rPr>
              <a:t>CLICK TO ADD CAPTION TEXT</a:t>
            </a:r>
          </a:p>
        </p:txBody>
      </p:sp>
      <p:grpSp>
        <p:nvGrpSpPr>
          <p:cNvPr id="22" name="组合 21">
            <a:extLst>
              <a:ext uri="{FF2B5EF4-FFF2-40B4-BE49-F238E27FC236}">
                <a16:creationId xmlns:a16="http://schemas.microsoft.com/office/drawing/2014/main" id="{F8CFCF9B-DDB3-F148-7D0F-636083C492C6}"/>
              </a:ext>
            </a:extLst>
          </p:cNvPr>
          <p:cNvGrpSpPr/>
          <p:nvPr/>
        </p:nvGrpSpPr>
        <p:grpSpPr>
          <a:xfrm>
            <a:off x="0" y="2587625"/>
            <a:ext cx="12858750" cy="1193304"/>
            <a:chOff x="0" y="2587625"/>
            <a:chExt cx="12858750" cy="1193304"/>
          </a:xfrm>
        </p:grpSpPr>
        <p:sp>
          <p:nvSpPr>
            <p:cNvPr id="23" name="矩形 22">
              <a:extLst>
                <a:ext uri="{FF2B5EF4-FFF2-40B4-BE49-F238E27FC236}">
                  <a16:creationId xmlns:a16="http://schemas.microsoft.com/office/drawing/2014/main" id="{0715A67E-6B24-1787-0665-C4A1D12CA51F}"/>
                </a:ext>
              </a:extLst>
            </p:cNvPr>
            <p:cNvSpPr/>
            <p:nvPr/>
          </p:nvSpPr>
          <p:spPr>
            <a:xfrm>
              <a:off x="0" y="3323879"/>
              <a:ext cx="12858750" cy="545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48F72B79-33B9-6103-E5BD-C54550A6EE0F}"/>
                </a:ext>
              </a:extLst>
            </p:cNvPr>
            <p:cNvSpPr/>
            <p:nvPr/>
          </p:nvSpPr>
          <p:spPr>
            <a:xfrm>
              <a:off x="5832723" y="2587625"/>
              <a:ext cx="1193304" cy="11933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055" name="Picture 2054" descr="118-苏州大学-logo.png"/>
            <p:cNvPicPr>
              <a:picLocks noChangeAspect="1"/>
            </p:cNvPicPr>
            <p:nvPr/>
          </p:nvPicPr>
          <p:blipFill>
            <a:blip r:embed="rId19"/>
            <a:stretch>
              <a:fillRect/>
            </a:stretch>
          </p:blipFill>
          <p:spPr>
            <a:xfrm>
              <a:off x="5851756" y="2606658"/>
              <a:ext cx="1155238" cy="1155238"/>
            </a:xfrm>
            <a:prstGeom prst="rect">
              <a:avLst/>
            </a:prstGeom>
          </p:spPr>
        </p:pic>
      </p:grpSp>
    </p:spTree>
    <p:custDataLst>
      <p:tags r:id="rId2"/>
    </p:custDataLst>
  </p:cSld>
  <p:clrMapOvr>
    <a:masterClrMapping/>
  </p:clrMapOvr>
  <p:transition spd="slow" advTm="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6" presetClass="entr" presetSubtype="0" fill="hold" grpId="0" nodeType="withEffect">
                                  <p:stCondLst>
                                    <p:cond delay="0"/>
                                  </p:stCondLst>
                                  <p:iterate type="lt">
                                    <p:tmPct val="10000"/>
                                  </p:iterate>
                                  <p:childTnLst>
                                    <p:set>
                                      <p:cBhvr>
                                        <p:cTn id="6" dur="1" fill="hold">
                                          <p:stCondLst>
                                            <p:cond delay="0"/>
                                          </p:stCondLst>
                                        </p:cTn>
                                        <p:tgtEl>
                                          <p:spTgt spid="2052"/>
                                        </p:tgtEl>
                                        <p:attrNameLst>
                                          <p:attrName>style.visibility</p:attrName>
                                        </p:attrNameLst>
                                      </p:cBhvr>
                                      <p:to>
                                        <p:strVal val="visible"/>
                                      </p:to>
                                    </p:set>
                                    <p:anim by="(-#ppt_w*2)" calcmode="lin" valueType="num">
                                      <p:cBhvr rctx="PPT">
                                        <p:cTn id="7" dur="500" autoRev="1" fill="hold">
                                          <p:stCondLst>
                                            <p:cond delay="0"/>
                                          </p:stCondLst>
                                        </p:cTn>
                                        <p:tgtEl>
                                          <p:spTgt spid="2052"/>
                                        </p:tgtEl>
                                        <p:attrNameLst>
                                          <p:attrName>ppt_w</p:attrName>
                                        </p:attrNameLst>
                                      </p:cBhvr>
                                    </p:anim>
                                    <p:anim by="(#ppt_w*0.50)" calcmode="lin" valueType="num">
                                      <p:cBhvr>
                                        <p:cTn id="8" dur="500" decel="50000" autoRev="1" fill="hold">
                                          <p:stCondLst>
                                            <p:cond delay="0"/>
                                          </p:stCondLst>
                                        </p:cTn>
                                        <p:tgtEl>
                                          <p:spTgt spid="2052"/>
                                        </p:tgtEl>
                                        <p:attrNameLst>
                                          <p:attrName>ppt_x</p:attrName>
                                        </p:attrNameLst>
                                      </p:cBhvr>
                                    </p:anim>
                                    <p:anim from="(-#ppt_h/2)" to="(#ppt_y)" calcmode="lin" valueType="num">
                                      <p:cBhvr>
                                        <p:cTn id="9" dur="1000" fill="hold">
                                          <p:stCondLst>
                                            <p:cond delay="0"/>
                                          </p:stCondLst>
                                        </p:cTn>
                                        <p:tgtEl>
                                          <p:spTgt spid="2052"/>
                                        </p:tgtEl>
                                        <p:attrNameLst>
                                          <p:attrName>ppt_y</p:attrName>
                                        </p:attrNameLst>
                                      </p:cBhvr>
                                    </p:anim>
                                    <p:animRot by="21600000">
                                      <p:cBhvr>
                                        <p:cTn id="10" dur="1000" fill="hold">
                                          <p:stCondLst>
                                            <p:cond delay="0"/>
                                          </p:stCondLst>
                                        </p:cTn>
                                        <p:tgtEl>
                                          <p:spTgt spid="2052"/>
                                        </p:tgtEl>
                                        <p:attrNameLst>
                                          <p:attrName>r</p:attrName>
                                        </p:attrNameLst>
                                      </p:cBhvr>
                                    </p:animRot>
                                  </p:childTnLst>
                                </p:cTn>
                              </p:par>
                              <p:par>
                                <p:cTn id="11" presetID="56" presetClass="entr" presetSubtype="0" fill="hold" grpId="0" nodeType="withEffect">
                                  <p:stCondLst>
                                    <p:cond delay="0"/>
                                  </p:stCondLst>
                                  <p:iterate type="lt">
                                    <p:tmPct val="10000"/>
                                  </p:iterate>
                                  <p:childTnLst>
                                    <p:set>
                                      <p:cBhvr>
                                        <p:cTn id="12" dur="1" fill="hold">
                                          <p:stCondLst>
                                            <p:cond delay="0"/>
                                          </p:stCondLst>
                                        </p:cTn>
                                        <p:tgtEl>
                                          <p:spTgt spid="2053"/>
                                        </p:tgtEl>
                                        <p:attrNameLst>
                                          <p:attrName>style.visibility</p:attrName>
                                        </p:attrNameLst>
                                      </p:cBhvr>
                                      <p:to>
                                        <p:strVal val="visible"/>
                                      </p:to>
                                    </p:set>
                                    <p:anim by="(-#ppt_w*2)" calcmode="lin" valueType="num">
                                      <p:cBhvr rctx="PPT">
                                        <p:cTn id="13" dur="500" autoRev="1" fill="hold">
                                          <p:stCondLst>
                                            <p:cond delay="0"/>
                                          </p:stCondLst>
                                        </p:cTn>
                                        <p:tgtEl>
                                          <p:spTgt spid="2053"/>
                                        </p:tgtEl>
                                        <p:attrNameLst>
                                          <p:attrName>ppt_w</p:attrName>
                                        </p:attrNameLst>
                                      </p:cBhvr>
                                    </p:anim>
                                    <p:anim by="(#ppt_w*0.50)" calcmode="lin" valueType="num">
                                      <p:cBhvr>
                                        <p:cTn id="14" dur="500" decel="50000" autoRev="1" fill="hold">
                                          <p:stCondLst>
                                            <p:cond delay="0"/>
                                          </p:stCondLst>
                                        </p:cTn>
                                        <p:tgtEl>
                                          <p:spTgt spid="2053"/>
                                        </p:tgtEl>
                                        <p:attrNameLst>
                                          <p:attrName>ppt_x</p:attrName>
                                        </p:attrNameLst>
                                      </p:cBhvr>
                                    </p:anim>
                                    <p:anim from="(-#ppt_h/2)" to="(#ppt_y)" calcmode="lin" valueType="num">
                                      <p:cBhvr>
                                        <p:cTn id="15" dur="1000" fill="hold">
                                          <p:stCondLst>
                                            <p:cond delay="0"/>
                                          </p:stCondLst>
                                        </p:cTn>
                                        <p:tgtEl>
                                          <p:spTgt spid="2053"/>
                                        </p:tgtEl>
                                        <p:attrNameLst>
                                          <p:attrName>ppt_y</p:attrName>
                                        </p:attrNameLst>
                                      </p:cBhvr>
                                    </p:anim>
                                    <p:animRot by="21600000">
                                      <p:cBhvr>
                                        <p:cTn id="16" dur="1000" fill="hold">
                                          <p:stCondLst>
                                            <p:cond delay="0"/>
                                          </p:stCondLst>
                                        </p:cTn>
                                        <p:tgtEl>
                                          <p:spTgt spid="2053"/>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500" fill="hold"/>
                                        <p:tgtEl>
                                          <p:spTgt spid="13"/>
                                        </p:tgtEl>
                                        <p:attrNameLst>
                                          <p:attrName>ppt_x</p:attrName>
                                        </p:attrNameLst>
                                      </p:cBhvr>
                                      <p:tavLst>
                                        <p:tav tm="0">
                                          <p:val>
                                            <p:strVal val="0-#ppt_w/2"/>
                                          </p:val>
                                        </p:tav>
                                        <p:tav tm="100000">
                                          <p:val>
                                            <p:strVal val="#ppt_x"/>
                                          </p:val>
                                        </p:tav>
                                      </p:tavLst>
                                    </p:anim>
                                    <p:anim calcmode="lin" valueType="num">
                                      <p:cBhvr additive="base">
                                        <p:cTn id="22"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56" presetClass="entr" presetSubtype="0" fill="hold" grpId="0" nodeType="clickEffect">
                                  <p:stCondLst>
                                    <p:cond delay="0"/>
                                  </p:stCondLst>
                                  <p:iterate type="lt">
                                    <p:tmPct val="10000"/>
                                  </p:iterate>
                                  <p:childTnLst>
                                    <p:set>
                                      <p:cBhvr>
                                        <p:cTn id="26" dur="1" fill="hold">
                                          <p:stCondLst>
                                            <p:cond delay="0"/>
                                          </p:stCondLst>
                                        </p:cTn>
                                        <p:tgtEl>
                                          <p:spTgt spid="6"/>
                                        </p:tgtEl>
                                        <p:attrNameLst>
                                          <p:attrName>style.visibility</p:attrName>
                                        </p:attrNameLst>
                                      </p:cBhvr>
                                      <p:to>
                                        <p:strVal val="visible"/>
                                      </p:to>
                                    </p:set>
                                    <p:anim by="(-#ppt_w*2)" calcmode="lin" valueType="num">
                                      <p:cBhvr rctx="PPT">
                                        <p:cTn id="27" dur="500" autoRev="1" fill="hold">
                                          <p:stCondLst>
                                            <p:cond delay="0"/>
                                          </p:stCondLst>
                                        </p:cTn>
                                        <p:tgtEl>
                                          <p:spTgt spid="6"/>
                                        </p:tgtEl>
                                        <p:attrNameLst>
                                          <p:attrName>ppt_w</p:attrName>
                                        </p:attrNameLst>
                                      </p:cBhvr>
                                    </p:anim>
                                    <p:anim by="(#ppt_w*0.50)" calcmode="lin" valueType="num">
                                      <p:cBhvr>
                                        <p:cTn id="28" dur="500" decel="50000" autoRev="1" fill="hold">
                                          <p:stCondLst>
                                            <p:cond delay="0"/>
                                          </p:stCondLst>
                                        </p:cTn>
                                        <p:tgtEl>
                                          <p:spTgt spid="6"/>
                                        </p:tgtEl>
                                        <p:attrNameLst>
                                          <p:attrName>ppt_x</p:attrName>
                                        </p:attrNameLst>
                                      </p:cBhvr>
                                    </p:anim>
                                    <p:anim from="(-#ppt_h/2)" to="(#ppt_y)" calcmode="lin" valueType="num">
                                      <p:cBhvr>
                                        <p:cTn id="29" dur="1000" fill="hold">
                                          <p:stCondLst>
                                            <p:cond delay="0"/>
                                          </p:stCondLst>
                                        </p:cTn>
                                        <p:tgtEl>
                                          <p:spTgt spid="6"/>
                                        </p:tgtEl>
                                        <p:attrNameLst>
                                          <p:attrName>ppt_y</p:attrName>
                                        </p:attrNameLst>
                                      </p:cBhvr>
                                    </p:anim>
                                    <p:animRot by="21600000">
                                      <p:cBhvr>
                                        <p:cTn id="30" dur="1000" fill="hold">
                                          <p:stCondLst>
                                            <p:cond delay="0"/>
                                          </p:stCondLst>
                                        </p:cTn>
                                        <p:tgtEl>
                                          <p:spTgt spid="6"/>
                                        </p:tgtEl>
                                        <p:attrNameLst>
                                          <p:attrName>r</p:attrName>
                                        </p:attrNameLst>
                                      </p:cBhvr>
                                    </p:animRot>
                                  </p:childTnLst>
                                </p:cTn>
                              </p:par>
                              <p:par>
                                <p:cTn id="31" presetID="56" presetClass="entr" presetSubtype="0" fill="hold" grpId="0" nodeType="withEffect">
                                  <p:stCondLst>
                                    <p:cond delay="0"/>
                                  </p:stCondLst>
                                  <p:iterate type="lt">
                                    <p:tmPct val="10000"/>
                                  </p:iterate>
                                  <p:childTnLst>
                                    <p:set>
                                      <p:cBhvr>
                                        <p:cTn id="32" dur="1" fill="hold">
                                          <p:stCondLst>
                                            <p:cond delay="0"/>
                                          </p:stCondLst>
                                        </p:cTn>
                                        <p:tgtEl>
                                          <p:spTgt spid="7"/>
                                        </p:tgtEl>
                                        <p:attrNameLst>
                                          <p:attrName>style.visibility</p:attrName>
                                        </p:attrNameLst>
                                      </p:cBhvr>
                                      <p:to>
                                        <p:strVal val="visible"/>
                                      </p:to>
                                    </p:set>
                                    <p:anim by="(-#ppt_w*2)" calcmode="lin" valueType="num">
                                      <p:cBhvr rctx="PPT">
                                        <p:cTn id="33" dur="500" autoRev="1" fill="hold">
                                          <p:stCondLst>
                                            <p:cond delay="0"/>
                                          </p:stCondLst>
                                        </p:cTn>
                                        <p:tgtEl>
                                          <p:spTgt spid="7"/>
                                        </p:tgtEl>
                                        <p:attrNameLst>
                                          <p:attrName>ppt_w</p:attrName>
                                        </p:attrNameLst>
                                      </p:cBhvr>
                                    </p:anim>
                                    <p:anim by="(#ppt_w*0.50)" calcmode="lin" valueType="num">
                                      <p:cBhvr>
                                        <p:cTn id="34" dur="500" decel="50000" autoRev="1" fill="hold">
                                          <p:stCondLst>
                                            <p:cond delay="0"/>
                                          </p:stCondLst>
                                        </p:cTn>
                                        <p:tgtEl>
                                          <p:spTgt spid="7"/>
                                        </p:tgtEl>
                                        <p:attrNameLst>
                                          <p:attrName>ppt_x</p:attrName>
                                        </p:attrNameLst>
                                      </p:cBhvr>
                                    </p:anim>
                                    <p:anim from="(-#ppt_h/2)" to="(#ppt_y)" calcmode="lin" valueType="num">
                                      <p:cBhvr>
                                        <p:cTn id="35" dur="1000" fill="hold">
                                          <p:stCondLst>
                                            <p:cond delay="0"/>
                                          </p:stCondLst>
                                        </p:cTn>
                                        <p:tgtEl>
                                          <p:spTgt spid="7"/>
                                        </p:tgtEl>
                                        <p:attrNameLst>
                                          <p:attrName>ppt_y</p:attrName>
                                        </p:attrNameLst>
                                      </p:cBhvr>
                                    </p:anim>
                                    <p:animRot by="21600000">
                                      <p:cBhvr>
                                        <p:cTn id="36" dur="1000" fill="hold">
                                          <p:stCondLst>
                                            <p:cond delay="0"/>
                                          </p:stCondLst>
                                        </p:cTn>
                                        <p:tgtEl>
                                          <p:spTgt spid="7"/>
                                        </p:tgtEl>
                                        <p:attrNameLst>
                                          <p:attrName>r</p:attrName>
                                        </p:attrNameLst>
                                      </p:cBhvr>
                                    </p:animRot>
                                  </p:childTnLst>
                                </p:cTn>
                              </p:par>
                            </p:childTnLst>
                          </p:cTn>
                        </p:par>
                      </p:childTnLst>
                    </p:cTn>
                  </p:par>
                  <p:par>
                    <p:cTn id="37" fill="hold">
                      <p:stCondLst>
                        <p:cond delay="indefinite"/>
                      </p:stCondLst>
                      <p:childTnLst>
                        <p:par>
                          <p:cTn id="38" fill="hold">
                            <p:stCondLst>
                              <p:cond delay="0"/>
                            </p:stCondLst>
                            <p:childTnLst>
                              <p:par>
                                <p:cTn id="39" presetID="56" presetClass="entr" presetSubtype="0" fill="hold" grpId="0" nodeType="clickEffect">
                                  <p:stCondLst>
                                    <p:cond delay="0"/>
                                  </p:stCondLst>
                                  <p:iterate type="lt">
                                    <p:tmPct val="10000"/>
                                  </p:iterate>
                                  <p:childTnLst>
                                    <p:set>
                                      <p:cBhvr>
                                        <p:cTn id="40" dur="1" fill="hold">
                                          <p:stCondLst>
                                            <p:cond delay="0"/>
                                          </p:stCondLst>
                                        </p:cTn>
                                        <p:tgtEl>
                                          <p:spTgt spid="10"/>
                                        </p:tgtEl>
                                        <p:attrNameLst>
                                          <p:attrName>style.visibility</p:attrName>
                                        </p:attrNameLst>
                                      </p:cBhvr>
                                      <p:to>
                                        <p:strVal val="visible"/>
                                      </p:to>
                                    </p:set>
                                    <p:anim by="(-#ppt_w*2)" calcmode="lin" valueType="num">
                                      <p:cBhvr rctx="PPT">
                                        <p:cTn id="41" dur="500" autoRev="1" fill="hold">
                                          <p:stCondLst>
                                            <p:cond delay="0"/>
                                          </p:stCondLst>
                                        </p:cTn>
                                        <p:tgtEl>
                                          <p:spTgt spid="10"/>
                                        </p:tgtEl>
                                        <p:attrNameLst>
                                          <p:attrName>ppt_w</p:attrName>
                                        </p:attrNameLst>
                                      </p:cBhvr>
                                    </p:anim>
                                    <p:anim by="(#ppt_w*0.50)" calcmode="lin" valueType="num">
                                      <p:cBhvr>
                                        <p:cTn id="42" dur="500" decel="50000" autoRev="1" fill="hold">
                                          <p:stCondLst>
                                            <p:cond delay="0"/>
                                          </p:stCondLst>
                                        </p:cTn>
                                        <p:tgtEl>
                                          <p:spTgt spid="10"/>
                                        </p:tgtEl>
                                        <p:attrNameLst>
                                          <p:attrName>ppt_x</p:attrName>
                                        </p:attrNameLst>
                                      </p:cBhvr>
                                    </p:anim>
                                    <p:anim from="(-#ppt_h/2)" to="(#ppt_y)" calcmode="lin" valueType="num">
                                      <p:cBhvr>
                                        <p:cTn id="43" dur="1000" fill="hold">
                                          <p:stCondLst>
                                            <p:cond delay="0"/>
                                          </p:stCondLst>
                                        </p:cTn>
                                        <p:tgtEl>
                                          <p:spTgt spid="10"/>
                                        </p:tgtEl>
                                        <p:attrNameLst>
                                          <p:attrName>ppt_y</p:attrName>
                                        </p:attrNameLst>
                                      </p:cBhvr>
                                    </p:anim>
                                    <p:animRot by="21600000">
                                      <p:cBhvr>
                                        <p:cTn id="44" dur="1000" fill="hold">
                                          <p:stCondLst>
                                            <p:cond delay="0"/>
                                          </p:stCondLst>
                                        </p:cTn>
                                        <p:tgtEl>
                                          <p:spTgt spid="10"/>
                                        </p:tgtEl>
                                        <p:attrNameLst>
                                          <p:attrName>r</p:attrName>
                                        </p:attrNameLst>
                                      </p:cBhvr>
                                    </p:animRot>
                                  </p:childTnLst>
                                </p:cTn>
                              </p:par>
                              <p:par>
                                <p:cTn id="45" presetID="56" presetClass="entr" presetSubtype="0" fill="hold" grpId="0" nodeType="withEffect" nodePh="1">
                                  <p:stCondLst>
                                    <p:cond delay="0"/>
                                  </p:stCondLst>
                                  <p:endCondLst>
                                    <p:cond evt="begin" delay="0">
                                      <p:tn val="45"/>
                                    </p:cond>
                                  </p:endCondLst>
                                  <p:iterate type="lt">
                                    <p:tmPct val="10000"/>
                                  </p:iterate>
                                  <p:childTnLst>
                                    <p:set>
                                      <p:cBhvr>
                                        <p:cTn id="46" dur="1" fill="hold">
                                          <p:stCondLst>
                                            <p:cond delay="0"/>
                                          </p:stCondLst>
                                        </p:cTn>
                                        <p:tgtEl>
                                          <p:spTgt spid="14"/>
                                        </p:tgtEl>
                                        <p:attrNameLst>
                                          <p:attrName>style.visibility</p:attrName>
                                        </p:attrNameLst>
                                      </p:cBhvr>
                                      <p:to>
                                        <p:strVal val="visible"/>
                                      </p:to>
                                    </p:set>
                                    <p:anim by="(-#ppt_w*2)" calcmode="lin" valueType="num">
                                      <p:cBhvr rctx="PPT">
                                        <p:cTn id="47" dur="500" autoRev="1" fill="hold">
                                          <p:stCondLst>
                                            <p:cond delay="0"/>
                                          </p:stCondLst>
                                        </p:cTn>
                                        <p:tgtEl>
                                          <p:spTgt spid="14"/>
                                        </p:tgtEl>
                                        <p:attrNameLst>
                                          <p:attrName>ppt_w</p:attrName>
                                        </p:attrNameLst>
                                      </p:cBhvr>
                                    </p:anim>
                                    <p:anim by="(#ppt_w*0.50)" calcmode="lin" valueType="num">
                                      <p:cBhvr>
                                        <p:cTn id="48" dur="500" decel="50000" autoRev="1" fill="hold">
                                          <p:stCondLst>
                                            <p:cond delay="0"/>
                                          </p:stCondLst>
                                        </p:cTn>
                                        <p:tgtEl>
                                          <p:spTgt spid="14"/>
                                        </p:tgtEl>
                                        <p:attrNameLst>
                                          <p:attrName>ppt_x</p:attrName>
                                        </p:attrNameLst>
                                      </p:cBhvr>
                                    </p:anim>
                                    <p:anim from="(-#ppt_h/2)" to="(#ppt_y)" calcmode="lin" valueType="num">
                                      <p:cBhvr>
                                        <p:cTn id="49" dur="1000" fill="hold">
                                          <p:stCondLst>
                                            <p:cond delay="0"/>
                                          </p:stCondLst>
                                        </p:cTn>
                                        <p:tgtEl>
                                          <p:spTgt spid="14"/>
                                        </p:tgtEl>
                                        <p:attrNameLst>
                                          <p:attrName>ppt_y</p:attrName>
                                        </p:attrNameLst>
                                      </p:cBhvr>
                                    </p:anim>
                                    <p:animRot by="21600000">
                                      <p:cBhvr>
                                        <p:cTn id="50" dur="1000" fill="hold">
                                          <p:stCondLst>
                                            <p:cond delay="0"/>
                                          </p:stCondLst>
                                        </p:cTn>
                                        <p:tgtEl>
                                          <p:spTgt spid="14"/>
                                        </p:tgtEl>
                                        <p:attrNameLst>
                                          <p:attrName>r</p:attrName>
                                        </p:attrNameLst>
                                      </p:cBhvr>
                                    </p:animRot>
                                  </p:childTnLst>
                                </p:cTn>
                              </p:par>
                              <p:par>
                                <p:cTn id="51" presetID="56" presetClass="entr" presetSubtype="0" fill="hold" grpId="0" nodeType="withEffect">
                                  <p:stCondLst>
                                    <p:cond delay="0"/>
                                  </p:stCondLst>
                                  <p:iterate type="lt">
                                    <p:tmPct val="10000"/>
                                  </p:iterate>
                                  <p:childTnLst>
                                    <p:set>
                                      <p:cBhvr>
                                        <p:cTn id="52" dur="1" fill="hold">
                                          <p:stCondLst>
                                            <p:cond delay="0"/>
                                          </p:stCondLst>
                                        </p:cTn>
                                        <p:tgtEl>
                                          <p:spTgt spid="15"/>
                                        </p:tgtEl>
                                        <p:attrNameLst>
                                          <p:attrName>style.visibility</p:attrName>
                                        </p:attrNameLst>
                                      </p:cBhvr>
                                      <p:to>
                                        <p:strVal val="visible"/>
                                      </p:to>
                                    </p:set>
                                    <p:anim by="(-#ppt_w*2)" calcmode="lin" valueType="num">
                                      <p:cBhvr rctx="PPT">
                                        <p:cTn id="53" dur="500" autoRev="1" fill="hold">
                                          <p:stCondLst>
                                            <p:cond delay="0"/>
                                          </p:stCondLst>
                                        </p:cTn>
                                        <p:tgtEl>
                                          <p:spTgt spid="15"/>
                                        </p:tgtEl>
                                        <p:attrNameLst>
                                          <p:attrName>ppt_w</p:attrName>
                                        </p:attrNameLst>
                                      </p:cBhvr>
                                    </p:anim>
                                    <p:anim by="(#ppt_w*0.50)" calcmode="lin" valueType="num">
                                      <p:cBhvr>
                                        <p:cTn id="54" dur="500" decel="50000" autoRev="1" fill="hold">
                                          <p:stCondLst>
                                            <p:cond delay="0"/>
                                          </p:stCondLst>
                                        </p:cTn>
                                        <p:tgtEl>
                                          <p:spTgt spid="15"/>
                                        </p:tgtEl>
                                        <p:attrNameLst>
                                          <p:attrName>ppt_x</p:attrName>
                                        </p:attrNameLst>
                                      </p:cBhvr>
                                    </p:anim>
                                    <p:anim from="(-#ppt_h/2)" to="(#ppt_y)" calcmode="lin" valueType="num">
                                      <p:cBhvr>
                                        <p:cTn id="55" dur="1000" fill="hold">
                                          <p:stCondLst>
                                            <p:cond delay="0"/>
                                          </p:stCondLst>
                                        </p:cTn>
                                        <p:tgtEl>
                                          <p:spTgt spid="15"/>
                                        </p:tgtEl>
                                        <p:attrNameLst>
                                          <p:attrName>ppt_y</p:attrName>
                                        </p:attrNameLst>
                                      </p:cBhvr>
                                    </p:anim>
                                    <p:animRot by="21600000">
                                      <p:cBhvr>
                                        <p:cTn id="56" dur="1000" fill="hold">
                                          <p:stCondLst>
                                            <p:cond delay="0"/>
                                          </p:stCondLst>
                                        </p:cTn>
                                        <p:tgtEl>
                                          <p:spTgt spid="15"/>
                                        </p:tgtEl>
                                        <p:attrNameLst>
                                          <p:attrName>r</p:attrName>
                                        </p:attrNameLst>
                                      </p:cBhvr>
                                    </p:animRot>
                                  </p:childTnLst>
                                </p:cTn>
                              </p:par>
                            </p:childTnLst>
                          </p:cTn>
                        </p:par>
                      </p:childTnLst>
                    </p:cTn>
                  </p:par>
                  <p:par>
                    <p:cTn id="57" fill="hold">
                      <p:stCondLst>
                        <p:cond delay="indefinite"/>
                      </p:stCondLst>
                      <p:childTnLst>
                        <p:par>
                          <p:cTn id="58" fill="hold">
                            <p:stCondLst>
                              <p:cond delay="0"/>
                            </p:stCondLst>
                            <p:childTnLst>
                              <p:par>
                                <p:cTn id="59" presetID="2" presetClass="entr" presetSubtype="8" fill="hold" grpId="0" nodeType="clickEffect">
                                  <p:stCondLst>
                                    <p:cond delay="0"/>
                                  </p:stCondLst>
                                  <p:childTnLst>
                                    <p:set>
                                      <p:cBhvr>
                                        <p:cTn id="60" dur="1" fill="hold">
                                          <p:stCondLst>
                                            <p:cond delay="0"/>
                                          </p:stCondLst>
                                        </p:cTn>
                                        <p:tgtEl>
                                          <p:spTgt spid="11"/>
                                        </p:tgtEl>
                                        <p:attrNameLst>
                                          <p:attrName>style.visibility</p:attrName>
                                        </p:attrNameLst>
                                      </p:cBhvr>
                                      <p:to>
                                        <p:strVal val="visible"/>
                                      </p:to>
                                    </p:set>
                                    <p:anim calcmode="lin" valueType="num">
                                      <p:cBhvr additive="base">
                                        <p:cTn id="61" dur="500" fill="hold"/>
                                        <p:tgtEl>
                                          <p:spTgt spid="11"/>
                                        </p:tgtEl>
                                        <p:attrNameLst>
                                          <p:attrName>ppt_x</p:attrName>
                                        </p:attrNameLst>
                                      </p:cBhvr>
                                      <p:tavLst>
                                        <p:tav tm="0">
                                          <p:val>
                                            <p:strVal val="0-#ppt_w/2"/>
                                          </p:val>
                                        </p:tav>
                                        <p:tav tm="100000">
                                          <p:val>
                                            <p:strVal val="#ppt_x"/>
                                          </p:val>
                                        </p:tav>
                                      </p:tavLst>
                                    </p:anim>
                                    <p:anim calcmode="lin" valueType="num">
                                      <p:cBhvr additive="base">
                                        <p:cTn id="62"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56" presetClass="entr" presetSubtype="0" fill="hold" grpId="0" nodeType="clickEffect">
                                  <p:stCondLst>
                                    <p:cond delay="0"/>
                                  </p:stCondLst>
                                  <p:iterate type="lt">
                                    <p:tmPct val="10000"/>
                                  </p:iterate>
                                  <p:childTnLst>
                                    <p:set>
                                      <p:cBhvr>
                                        <p:cTn id="66" dur="1" fill="hold">
                                          <p:stCondLst>
                                            <p:cond delay="0"/>
                                          </p:stCondLst>
                                        </p:cTn>
                                        <p:tgtEl>
                                          <p:spTgt spid="16"/>
                                        </p:tgtEl>
                                        <p:attrNameLst>
                                          <p:attrName>style.visibility</p:attrName>
                                        </p:attrNameLst>
                                      </p:cBhvr>
                                      <p:to>
                                        <p:strVal val="visible"/>
                                      </p:to>
                                    </p:set>
                                    <p:anim by="(-#ppt_w*2)" calcmode="lin" valueType="num">
                                      <p:cBhvr rctx="PPT">
                                        <p:cTn id="67" dur="500" autoRev="1" fill="hold">
                                          <p:stCondLst>
                                            <p:cond delay="0"/>
                                          </p:stCondLst>
                                        </p:cTn>
                                        <p:tgtEl>
                                          <p:spTgt spid="16"/>
                                        </p:tgtEl>
                                        <p:attrNameLst>
                                          <p:attrName>ppt_w</p:attrName>
                                        </p:attrNameLst>
                                      </p:cBhvr>
                                    </p:anim>
                                    <p:anim by="(#ppt_w*0.50)" calcmode="lin" valueType="num">
                                      <p:cBhvr>
                                        <p:cTn id="68" dur="500" decel="50000" autoRev="1" fill="hold">
                                          <p:stCondLst>
                                            <p:cond delay="0"/>
                                          </p:stCondLst>
                                        </p:cTn>
                                        <p:tgtEl>
                                          <p:spTgt spid="16"/>
                                        </p:tgtEl>
                                        <p:attrNameLst>
                                          <p:attrName>ppt_x</p:attrName>
                                        </p:attrNameLst>
                                      </p:cBhvr>
                                    </p:anim>
                                    <p:anim from="(-#ppt_h/2)" to="(#ppt_y)" calcmode="lin" valueType="num">
                                      <p:cBhvr>
                                        <p:cTn id="69" dur="1000" fill="hold">
                                          <p:stCondLst>
                                            <p:cond delay="0"/>
                                          </p:stCondLst>
                                        </p:cTn>
                                        <p:tgtEl>
                                          <p:spTgt spid="16"/>
                                        </p:tgtEl>
                                        <p:attrNameLst>
                                          <p:attrName>ppt_y</p:attrName>
                                        </p:attrNameLst>
                                      </p:cBhvr>
                                    </p:anim>
                                    <p:animRot by="21600000">
                                      <p:cBhvr>
                                        <p:cTn id="70" dur="1000" fill="hold">
                                          <p:stCondLst>
                                            <p:cond delay="0"/>
                                          </p:stCondLst>
                                        </p:cTn>
                                        <p:tgtEl>
                                          <p:spTgt spid="16"/>
                                        </p:tgtEl>
                                        <p:attrNameLst>
                                          <p:attrName>r</p:attrName>
                                        </p:attrNameLst>
                                      </p:cBhvr>
                                    </p:animRot>
                                  </p:childTnLst>
                                </p:cTn>
                              </p:par>
                              <p:par>
                                <p:cTn id="71" presetID="56" presetClass="entr" presetSubtype="0" fill="hold" grpId="0" nodeType="withEffect">
                                  <p:stCondLst>
                                    <p:cond delay="0"/>
                                  </p:stCondLst>
                                  <p:iterate type="lt">
                                    <p:tmPct val="10000"/>
                                  </p:iterate>
                                  <p:childTnLst>
                                    <p:set>
                                      <p:cBhvr>
                                        <p:cTn id="72" dur="1" fill="hold">
                                          <p:stCondLst>
                                            <p:cond delay="0"/>
                                          </p:stCondLst>
                                        </p:cTn>
                                        <p:tgtEl>
                                          <p:spTgt spid="17"/>
                                        </p:tgtEl>
                                        <p:attrNameLst>
                                          <p:attrName>style.visibility</p:attrName>
                                        </p:attrNameLst>
                                      </p:cBhvr>
                                      <p:to>
                                        <p:strVal val="visible"/>
                                      </p:to>
                                    </p:set>
                                    <p:anim by="(-#ppt_w*2)" calcmode="lin" valueType="num">
                                      <p:cBhvr rctx="PPT">
                                        <p:cTn id="73" dur="500" autoRev="1" fill="hold">
                                          <p:stCondLst>
                                            <p:cond delay="0"/>
                                          </p:stCondLst>
                                        </p:cTn>
                                        <p:tgtEl>
                                          <p:spTgt spid="17"/>
                                        </p:tgtEl>
                                        <p:attrNameLst>
                                          <p:attrName>ppt_w</p:attrName>
                                        </p:attrNameLst>
                                      </p:cBhvr>
                                    </p:anim>
                                    <p:anim by="(#ppt_w*0.50)" calcmode="lin" valueType="num">
                                      <p:cBhvr>
                                        <p:cTn id="74" dur="500" decel="50000" autoRev="1" fill="hold">
                                          <p:stCondLst>
                                            <p:cond delay="0"/>
                                          </p:stCondLst>
                                        </p:cTn>
                                        <p:tgtEl>
                                          <p:spTgt spid="17"/>
                                        </p:tgtEl>
                                        <p:attrNameLst>
                                          <p:attrName>ppt_x</p:attrName>
                                        </p:attrNameLst>
                                      </p:cBhvr>
                                    </p:anim>
                                    <p:anim from="(-#ppt_h/2)" to="(#ppt_y)" calcmode="lin" valueType="num">
                                      <p:cBhvr>
                                        <p:cTn id="75" dur="1000" fill="hold">
                                          <p:stCondLst>
                                            <p:cond delay="0"/>
                                          </p:stCondLst>
                                        </p:cTn>
                                        <p:tgtEl>
                                          <p:spTgt spid="17"/>
                                        </p:tgtEl>
                                        <p:attrNameLst>
                                          <p:attrName>ppt_y</p:attrName>
                                        </p:attrNameLst>
                                      </p:cBhvr>
                                    </p:anim>
                                    <p:animRot by="21600000">
                                      <p:cBhvr>
                                        <p:cTn id="76" dur="1000" fill="hold">
                                          <p:stCondLst>
                                            <p:cond delay="0"/>
                                          </p:stCondLst>
                                        </p:cTn>
                                        <p:tgtEl>
                                          <p:spTgt spid="17"/>
                                        </p:tgtEl>
                                        <p:attrNameLst>
                                          <p:attrName>r</p:attrName>
                                        </p:attrNameLst>
                                      </p:cBhvr>
                                    </p:animRot>
                                  </p:childTnLst>
                                </p:cTn>
                              </p:par>
                            </p:childTnLst>
                          </p:cTn>
                        </p:par>
                      </p:childTnLst>
                    </p:cTn>
                  </p:par>
                  <p:par>
                    <p:cTn id="77" fill="hold">
                      <p:stCondLst>
                        <p:cond delay="indefinite"/>
                      </p:stCondLst>
                      <p:childTnLst>
                        <p:par>
                          <p:cTn id="78" fill="hold">
                            <p:stCondLst>
                              <p:cond delay="0"/>
                            </p:stCondLst>
                            <p:childTnLst>
                              <p:par>
                                <p:cTn id="79" presetID="16" presetClass="entr" presetSubtype="21" fill="hold" grpId="0" nodeType="clickEffect">
                                  <p:stCondLst>
                                    <p:cond delay="0"/>
                                  </p:stCondLst>
                                  <p:childTnLst>
                                    <p:set>
                                      <p:cBhvr>
                                        <p:cTn id="80" dur="1" fill="hold">
                                          <p:stCondLst>
                                            <p:cond delay="0"/>
                                          </p:stCondLst>
                                        </p:cTn>
                                        <p:tgtEl>
                                          <p:spTgt spid="9"/>
                                        </p:tgtEl>
                                        <p:attrNameLst>
                                          <p:attrName>style.visibility</p:attrName>
                                        </p:attrNameLst>
                                      </p:cBhvr>
                                      <p:to>
                                        <p:strVal val="visible"/>
                                      </p:to>
                                    </p:set>
                                    <p:animEffect transition="in" filter="barn(inVertical)">
                                      <p:cBhvr>
                                        <p:cTn id="8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052" grpId="0"/>
      <p:bldP spid="2053" grpId="0"/>
      <p:bldP spid="6" grpId="0"/>
      <p:bldP spid="7" grpId="0"/>
      <p:bldP spid="9" grpId="0" animBg="1"/>
      <p:bldP spid="10" grpId="0"/>
      <p:bldP spid="11" grpId="0" animBg="1"/>
      <p:bldP spid="14" grpId="0"/>
      <p:bldP spid="15" grpId="0"/>
      <p:bldP spid="16" grpId="0"/>
      <p:bldP spid="1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5"/>
          <p:cNvSpPr/>
          <p:nvPr/>
        </p:nvSpPr>
        <p:spPr bwMode="auto">
          <a:xfrm>
            <a:off x="3020935" y="4703131"/>
            <a:ext cx="2022685" cy="2300188"/>
          </a:xfrm>
          <a:custGeom>
            <a:avLst/>
            <a:gdLst/>
            <a:ahLst/>
            <a:cxnLst>
              <a:cxn ang="0">
                <a:pos x="903" y="77"/>
              </a:cxn>
              <a:cxn ang="0">
                <a:pos x="912" y="0"/>
              </a:cxn>
              <a:cxn ang="0">
                <a:pos x="0" y="0"/>
              </a:cxn>
              <a:cxn ang="0">
                <a:pos x="89" y="376"/>
              </a:cxn>
              <a:cxn ang="0">
                <a:pos x="19" y="880"/>
              </a:cxn>
              <a:cxn ang="0">
                <a:pos x="522" y="1137"/>
              </a:cxn>
              <a:cxn ang="0">
                <a:pos x="551" y="678"/>
              </a:cxn>
              <a:cxn ang="0">
                <a:pos x="858" y="662"/>
              </a:cxn>
              <a:cxn ang="0">
                <a:pos x="867" y="524"/>
              </a:cxn>
              <a:cxn ang="0">
                <a:pos x="909" y="472"/>
              </a:cxn>
              <a:cxn ang="0">
                <a:pos x="887" y="420"/>
              </a:cxn>
              <a:cxn ang="0">
                <a:pos x="918" y="390"/>
              </a:cxn>
              <a:cxn ang="0">
                <a:pos x="897" y="334"/>
              </a:cxn>
              <a:cxn ang="0">
                <a:pos x="998" y="284"/>
              </a:cxn>
              <a:cxn ang="0">
                <a:pos x="903" y="77"/>
              </a:cxn>
            </a:cxnLst>
            <a:rect l="0" t="0" r="r" b="b"/>
            <a:pathLst>
              <a:path w="1017" h="1137">
                <a:moveTo>
                  <a:pt x="903" y="77"/>
                </a:moveTo>
                <a:cubicBezTo>
                  <a:pt x="907" y="48"/>
                  <a:pt x="910" y="23"/>
                  <a:pt x="912" y="0"/>
                </a:cubicBezTo>
                <a:cubicBezTo>
                  <a:pt x="0" y="0"/>
                  <a:pt x="0" y="0"/>
                  <a:pt x="0" y="0"/>
                </a:cubicBezTo>
                <a:cubicBezTo>
                  <a:pt x="1" y="126"/>
                  <a:pt x="42" y="262"/>
                  <a:pt x="89" y="376"/>
                </a:cubicBezTo>
                <a:cubicBezTo>
                  <a:pt x="151" y="527"/>
                  <a:pt x="19" y="880"/>
                  <a:pt x="19" y="880"/>
                </a:cubicBezTo>
                <a:cubicBezTo>
                  <a:pt x="522" y="1137"/>
                  <a:pt x="522" y="1137"/>
                  <a:pt x="522" y="1137"/>
                </a:cubicBezTo>
                <a:cubicBezTo>
                  <a:pt x="522" y="1137"/>
                  <a:pt x="455" y="717"/>
                  <a:pt x="551" y="678"/>
                </a:cubicBezTo>
                <a:cubicBezTo>
                  <a:pt x="647" y="640"/>
                  <a:pt x="795" y="701"/>
                  <a:pt x="858" y="662"/>
                </a:cubicBezTo>
                <a:cubicBezTo>
                  <a:pt x="921" y="624"/>
                  <a:pt x="886" y="561"/>
                  <a:pt x="867" y="524"/>
                </a:cubicBezTo>
                <a:cubicBezTo>
                  <a:pt x="849" y="486"/>
                  <a:pt x="903" y="496"/>
                  <a:pt x="909" y="472"/>
                </a:cubicBezTo>
                <a:cubicBezTo>
                  <a:pt x="914" y="448"/>
                  <a:pt x="887" y="420"/>
                  <a:pt x="887" y="420"/>
                </a:cubicBezTo>
                <a:cubicBezTo>
                  <a:pt x="887" y="420"/>
                  <a:pt x="915" y="412"/>
                  <a:pt x="918" y="390"/>
                </a:cubicBezTo>
                <a:cubicBezTo>
                  <a:pt x="921" y="369"/>
                  <a:pt x="889" y="358"/>
                  <a:pt x="897" y="334"/>
                </a:cubicBezTo>
                <a:cubicBezTo>
                  <a:pt x="905" y="310"/>
                  <a:pt x="979" y="333"/>
                  <a:pt x="998" y="284"/>
                </a:cubicBezTo>
                <a:cubicBezTo>
                  <a:pt x="1017" y="234"/>
                  <a:pt x="898" y="124"/>
                  <a:pt x="903" y="77"/>
                </a:cubicBezTo>
                <a:close/>
              </a:path>
            </a:pathLst>
          </a:custGeom>
          <a:solidFill>
            <a:srgbClr val="BB0E1F"/>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7" name="Freeform 6"/>
          <p:cNvSpPr/>
          <p:nvPr/>
        </p:nvSpPr>
        <p:spPr bwMode="auto">
          <a:xfrm>
            <a:off x="1286157" y="3653857"/>
            <a:ext cx="1760451" cy="1538437"/>
          </a:xfrm>
          <a:custGeom>
            <a:avLst/>
            <a:gdLst/>
            <a:ahLst/>
            <a:cxnLst>
              <a:cxn ang="0">
                <a:pos x="54" y="160"/>
              </a:cxn>
              <a:cxn ang="0">
                <a:pos x="396" y="646"/>
              </a:cxn>
              <a:cxn ang="0">
                <a:pos x="885" y="524"/>
              </a:cxn>
              <a:cxn ang="0">
                <a:pos x="137" y="0"/>
              </a:cxn>
              <a:cxn ang="0">
                <a:pos x="54" y="160"/>
              </a:cxn>
            </a:cxnLst>
            <a:rect l="0" t="0" r="r" b="b"/>
            <a:pathLst>
              <a:path w="885" h="760">
                <a:moveTo>
                  <a:pt x="54" y="160"/>
                </a:moveTo>
                <a:cubicBezTo>
                  <a:pt x="42" y="251"/>
                  <a:pt x="0" y="450"/>
                  <a:pt x="396" y="646"/>
                </a:cubicBezTo>
                <a:cubicBezTo>
                  <a:pt x="628" y="760"/>
                  <a:pt x="783" y="674"/>
                  <a:pt x="885" y="524"/>
                </a:cubicBezTo>
                <a:cubicBezTo>
                  <a:pt x="137" y="0"/>
                  <a:pt x="137" y="0"/>
                  <a:pt x="137" y="0"/>
                </a:cubicBezTo>
                <a:cubicBezTo>
                  <a:pt x="91" y="52"/>
                  <a:pt x="63" y="92"/>
                  <a:pt x="54" y="160"/>
                </a:cubicBezTo>
                <a:close/>
              </a:path>
            </a:pathLst>
          </a:custGeom>
          <a:solidFill>
            <a:srgbClr val="BB0E1F"/>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8" name="Rectangle 7"/>
          <p:cNvSpPr/>
          <p:nvPr/>
        </p:nvSpPr>
        <p:spPr>
          <a:xfrm>
            <a:off x="10488405" y="5610365"/>
            <a:ext cx="1091646" cy="605550"/>
          </a:xfrm>
          <a:prstGeom prst="rect">
            <a:avLst/>
          </a:prstGeom>
        </p:spPr>
        <p:txBody>
          <a:bodyPr wrap="none" lIns="0" tIns="0" rIns="0" bIns="0">
            <a:spAutoFit/>
          </a:bodyPr>
          <a:lstStyle/>
          <a:p>
            <a:r>
              <a:rPr lang="en-US" sz="3935" b="1" dirty="0">
                <a:solidFill>
                  <a:srgbClr val="6B0811"/>
                </a:solidFill>
                <a:latin typeface="印品黑体" panose="00000500000000000000" pitchFamily="2" charset="-122"/>
              </a:rPr>
              <a:t>80%</a:t>
            </a:r>
            <a:endParaRPr lang="en-US" sz="2530" b="1" dirty="0">
              <a:solidFill>
                <a:srgbClr val="00406E"/>
              </a:solidFill>
              <a:latin typeface="印品黑体" panose="00000500000000000000" pitchFamily="2" charset="-122"/>
            </a:endParaRPr>
          </a:p>
        </p:txBody>
      </p:sp>
      <p:sp>
        <p:nvSpPr>
          <p:cNvPr id="9" name="Rectangle 8"/>
          <p:cNvSpPr/>
          <p:nvPr/>
        </p:nvSpPr>
        <p:spPr>
          <a:xfrm>
            <a:off x="10488405" y="4538861"/>
            <a:ext cx="1091646" cy="605550"/>
          </a:xfrm>
          <a:prstGeom prst="rect">
            <a:avLst/>
          </a:prstGeom>
        </p:spPr>
        <p:txBody>
          <a:bodyPr wrap="none" lIns="0" tIns="0" rIns="0" bIns="0">
            <a:spAutoFit/>
          </a:bodyPr>
          <a:lstStyle/>
          <a:p>
            <a:r>
              <a:rPr lang="en-US" sz="3935" b="1" dirty="0">
                <a:solidFill>
                  <a:srgbClr val="6B0811"/>
                </a:solidFill>
                <a:latin typeface="印品黑体" panose="00000500000000000000" pitchFamily="2" charset="-122"/>
              </a:rPr>
              <a:t>50%</a:t>
            </a:r>
            <a:endParaRPr lang="en-US" sz="2530" b="1" dirty="0">
              <a:solidFill>
                <a:srgbClr val="00406E"/>
              </a:solidFill>
              <a:latin typeface="印品黑体" panose="00000500000000000000" pitchFamily="2" charset="-122"/>
            </a:endParaRPr>
          </a:p>
        </p:txBody>
      </p:sp>
      <p:sp>
        <p:nvSpPr>
          <p:cNvPr id="39" name="Oval 98"/>
          <p:cNvSpPr>
            <a:spLocks noChangeArrowheads="1"/>
          </p:cNvSpPr>
          <p:nvPr/>
        </p:nvSpPr>
        <p:spPr bwMode="auto">
          <a:xfrm>
            <a:off x="6761488" y="5494129"/>
            <a:ext cx="113747" cy="113747"/>
          </a:xfrm>
          <a:prstGeom prst="ellipse">
            <a:avLst/>
          </a:pr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40" name="Freeform 99"/>
          <p:cNvSpPr/>
          <p:nvPr/>
        </p:nvSpPr>
        <p:spPr bwMode="auto">
          <a:xfrm>
            <a:off x="6640322" y="5632604"/>
            <a:ext cx="353606" cy="620663"/>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7" name="Oval 98"/>
          <p:cNvSpPr>
            <a:spLocks noChangeArrowheads="1"/>
          </p:cNvSpPr>
          <p:nvPr/>
        </p:nvSpPr>
        <p:spPr bwMode="auto">
          <a:xfrm>
            <a:off x="7123143" y="5494129"/>
            <a:ext cx="113747" cy="113747"/>
          </a:xfrm>
          <a:prstGeom prst="ellipse">
            <a:avLst/>
          </a:pr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8" name="Freeform 99"/>
          <p:cNvSpPr/>
          <p:nvPr/>
        </p:nvSpPr>
        <p:spPr bwMode="auto">
          <a:xfrm>
            <a:off x="7001977" y="5632604"/>
            <a:ext cx="353606" cy="620663"/>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5" name="Oval 98"/>
          <p:cNvSpPr>
            <a:spLocks noChangeArrowheads="1"/>
          </p:cNvSpPr>
          <p:nvPr/>
        </p:nvSpPr>
        <p:spPr bwMode="auto">
          <a:xfrm>
            <a:off x="7484797" y="5494129"/>
            <a:ext cx="113747" cy="113747"/>
          </a:xfrm>
          <a:prstGeom prst="ellipse">
            <a:avLst/>
          </a:pr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6" name="Freeform 99"/>
          <p:cNvSpPr/>
          <p:nvPr/>
        </p:nvSpPr>
        <p:spPr bwMode="auto">
          <a:xfrm>
            <a:off x="7363631" y="5632604"/>
            <a:ext cx="353606" cy="620663"/>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3" name="Oval 98"/>
          <p:cNvSpPr>
            <a:spLocks noChangeArrowheads="1"/>
          </p:cNvSpPr>
          <p:nvPr/>
        </p:nvSpPr>
        <p:spPr bwMode="auto">
          <a:xfrm>
            <a:off x="7846452" y="5494129"/>
            <a:ext cx="113747" cy="113747"/>
          </a:xfrm>
          <a:prstGeom prst="ellipse">
            <a:avLst/>
          </a:pr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4" name="Freeform 99"/>
          <p:cNvSpPr/>
          <p:nvPr/>
        </p:nvSpPr>
        <p:spPr bwMode="auto">
          <a:xfrm>
            <a:off x="7725286" y="5632604"/>
            <a:ext cx="353606" cy="620663"/>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1" name="Oval 98"/>
          <p:cNvSpPr>
            <a:spLocks noChangeArrowheads="1"/>
          </p:cNvSpPr>
          <p:nvPr/>
        </p:nvSpPr>
        <p:spPr bwMode="auto">
          <a:xfrm>
            <a:off x="8208106" y="5494129"/>
            <a:ext cx="113747" cy="113747"/>
          </a:xfrm>
          <a:prstGeom prst="ellipse">
            <a:avLst/>
          </a:pr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2" name="Freeform 99"/>
          <p:cNvSpPr/>
          <p:nvPr/>
        </p:nvSpPr>
        <p:spPr bwMode="auto">
          <a:xfrm>
            <a:off x="8086940" y="5632604"/>
            <a:ext cx="353606" cy="620663"/>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9" name="Oval 98"/>
          <p:cNvSpPr>
            <a:spLocks noChangeArrowheads="1"/>
          </p:cNvSpPr>
          <p:nvPr/>
        </p:nvSpPr>
        <p:spPr bwMode="auto">
          <a:xfrm>
            <a:off x="8569761" y="5494129"/>
            <a:ext cx="113747" cy="113747"/>
          </a:xfrm>
          <a:prstGeom prst="ellipse">
            <a:avLst/>
          </a:pr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0" name="Freeform 99"/>
          <p:cNvSpPr/>
          <p:nvPr/>
        </p:nvSpPr>
        <p:spPr bwMode="auto">
          <a:xfrm>
            <a:off x="8448595" y="5632604"/>
            <a:ext cx="353606" cy="620663"/>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7" name="Oval 98"/>
          <p:cNvSpPr>
            <a:spLocks noChangeArrowheads="1"/>
          </p:cNvSpPr>
          <p:nvPr/>
        </p:nvSpPr>
        <p:spPr bwMode="auto">
          <a:xfrm>
            <a:off x="8931415" y="5494129"/>
            <a:ext cx="113747" cy="113747"/>
          </a:xfrm>
          <a:prstGeom prst="ellipse">
            <a:avLst/>
          </a:pr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8" name="Freeform 99"/>
          <p:cNvSpPr/>
          <p:nvPr/>
        </p:nvSpPr>
        <p:spPr bwMode="auto">
          <a:xfrm>
            <a:off x="8810249" y="5632604"/>
            <a:ext cx="353606" cy="620663"/>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5" name="Oval 98"/>
          <p:cNvSpPr>
            <a:spLocks noChangeArrowheads="1"/>
          </p:cNvSpPr>
          <p:nvPr/>
        </p:nvSpPr>
        <p:spPr bwMode="auto">
          <a:xfrm>
            <a:off x="9293070" y="5494129"/>
            <a:ext cx="113747" cy="113747"/>
          </a:xfrm>
          <a:prstGeom prst="ellipse">
            <a:avLst/>
          </a:pr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6" name="Freeform 99"/>
          <p:cNvSpPr/>
          <p:nvPr/>
        </p:nvSpPr>
        <p:spPr bwMode="auto">
          <a:xfrm>
            <a:off x="9171904" y="5632604"/>
            <a:ext cx="353606" cy="620663"/>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3" name="Oval 98"/>
          <p:cNvSpPr>
            <a:spLocks noChangeArrowheads="1"/>
          </p:cNvSpPr>
          <p:nvPr/>
        </p:nvSpPr>
        <p:spPr bwMode="auto">
          <a:xfrm>
            <a:off x="9654725" y="5494129"/>
            <a:ext cx="113747" cy="113747"/>
          </a:xfrm>
          <a:prstGeom prst="ellipse">
            <a:avLst/>
          </a:pr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4" name="Freeform 99"/>
          <p:cNvSpPr/>
          <p:nvPr/>
        </p:nvSpPr>
        <p:spPr bwMode="auto">
          <a:xfrm>
            <a:off x="9533559" y="5632604"/>
            <a:ext cx="353606" cy="620663"/>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1" name="Oval 98"/>
          <p:cNvSpPr>
            <a:spLocks noChangeArrowheads="1"/>
          </p:cNvSpPr>
          <p:nvPr/>
        </p:nvSpPr>
        <p:spPr bwMode="auto">
          <a:xfrm>
            <a:off x="10016383" y="5494129"/>
            <a:ext cx="113747" cy="113747"/>
          </a:xfrm>
          <a:prstGeom prst="ellipse">
            <a:avLst/>
          </a:pr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2" name="Freeform 99"/>
          <p:cNvSpPr/>
          <p:nvPr/>
        </p:nvSpPr>
        <p:spPr bwMode="auto">
          <a:xfrm>
            <a:off x="9895217" y="5632604"/>
            <a:ext cx="353606" cy="620663"/>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70" name="Freeform 96_25"/>
          <p:cNvSpPr/>
          <p:nvPr/>
        </p:nvSpPr>
        <p:spPr bwMode="auto">
          <a:xfrm>
            <a:off x="6692149" y="4567385"/>
            <a:ext cx="313916" cy="667735"/>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71" name="Oval 97"/>
          <p:cNvSpPr>
            <a:spLocks noChangeArrowheads="1"/>
          </p:cNvSpPr>
          <p:nvPr/>
        </p:nvSpPr>
        <p:spPr bwMode="auto">
          <a:xfrm>
            <a:off x="6785261" y="4431710"/>
            <a:ext cx="125035" cy="127695"/>
          </a:xfrm>
          <a:prstGeom prst="ellipse">
            <a:avLst/>
          </a:pr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8" name="Freeform 96_27"/>
          <p:cNvSpPr/>
          <p:nvPr/>
        </p:nvSpPr>
        <p:spPr bwMode="auto">
          <a:xfrm>
            <a:off x="7045026" y="4567385"/>
            <a:ext cx="313916" cy="667735"/>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9" name="Oval 97"/>
          <p:cNvSpPr>
            <a:spLocks noChangeArrowheads="1"/>
          </p:cNvSpPr>
          <p:nvPr/>
        </p:nvSpPr>
        <p:spPr bwMode="auto">
          <a:xfrm>
            <a:off x="7138138" y="4431710"/>
            <a:ext cx="125035" cy="127695"/>
          </a:xfrm>
          <a:prstGeom prst="ellipse">
            <a:avLst/>
          </a:pr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6" name="Freeform 96_29"/>
          <p:cNvSpPr/>
          <p:nvPr/>
        </p:nvSpPr>
        <p:spPr bwMode="auto">
          <a:xfrm>
            <a:off x="7397903" y="4567385"/>
            <a:ext cx="313916" cy="667735"/>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7" name="Oval 97"/>
          <p:cNvSpPr>
            <a:spLocks noChangeArrowheads="1"/>
          </p:cNvSpPr>
          <p:nvPr/>
        </p:nvSpPr>
        <p:spPr bwMode="auto">
          <a:xfrm>
            <a:off x="7491015" y="4431710"/>
            <a:ext cx="125035" cy="127695"/>
          </a:xfrm>
          <a:prstGeom prst="ellipse">
            <a:avLst/>
          </a:pr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4" name="Freeform 96_31"/>
          <p:cNvSpPr/>
          <p:nvPr/>
        </p:nvSpPr>
        <p:spPr bwMode="auto">
          <a:xfrm>
            <a:off x="7750781" y="4567385"/>
            <a:ext cx="313916" cy="667735"/>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5" name="Oval 97"/>
          <p:cNvSpPr>
            <a:spLocks noChangeArrowheads="1"/>
          </p:cNvSpPr>
          <p:nvPr/>
        </p:nvSpPr>
        <p:spPr bwMode="auto">
          <a:xfrm>
            <a:off x="7843893" y="4431710"/>
            <a:ext cx="125035" cy="127695"/>
          </a:xfrm>
          <a:prstGeom prst="ellipse">
            <a:avLst/>
          </a:pr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2" name="Freeform 96"/>
          <p:cNvSpPr/>
          <p:nvPr/>
        </p:nvSpPr>
        <p:spPr bwMode="auto">
          <a:xfrm>
            <a:off x="8103658" y="4567385"/>
            <a:ext cx="313916" cy="667735"/>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3" name="Oval 97"/>
          <p:cNvSpPr>
            <a:spLocks noChangeArrowheads="1"/>
          </p:cNvSpPr>
          <p:nvPr/>
        </p:nvSpPr>
        <p:spPr bwMode="auto">
          <a:xfrm>
            <a:off x="8196770" y="4431710"/>
            <a:ext cx="125035" cy="127695"/>
          </a:xfrm>
          <a:prstGeom prst="ellipse">
            <a:avLst/>
          </a:pr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0" name="Freeform 96_35"/>
          <p:cNvSpPr/>
          <p:nvPr/>
        </p:nvSpPr>
        <p:spPr bwMode="auto">
          <a:xfrm>
            <a:off x="8456536" y="4567385"/>
            <a:ext cx="313916" cy="667735"/>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1" name="Oval 97"/>
          <p:cNvSpPr>
            <a:spLocks noChangeArrowheads="1"/>
          </p:cNvSpPr>
          <p:nvPr/>
        </p:nvSpPr>
        <p:spPr bwMode="auto">
          <a:xfrm>
            <a:off x="8549648" y="4431710"/>
            <a:ext cx="125035" cy="127695"/>
          </a:xfrm>
          <a:prstGeom prst="ellipse">
            <a:avLst/>
          </a:pr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8" name="Freeform 96_37"/>
          <p:cNvSpPr/>
          <p:nvPr/>
        </p:nvSpPr>
        <p:spPr bwMode="auto">
          <a:xfrm>
            <a:off x="8809414" y="4567385"/>
            <a:ext cx="313916" cy="667735"/>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9" name="Oval 97"/>
          <p:cNvSpPr>
            <a:spLocks noChangeArrowheads="1"/>
          </p:cNvSpPr>
          <p:nvPr/>
        </p:nvSpPr>
        <p:spPr bwMode="auto">
          <a:xfrm>
            <a:off x="8902526" y="4431710"/>
            <a:ext cx="125035" cy="127695"/>
          </a:xfrm>
          <a:prstGeom prst="ellipse">
            <a:avLst/>
          </a:pr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6" name="Freeform 96_39"/>
          <p:cNvSpPr/>
          <p:nvPr/>
        </p:nvSpPr>
        <p:spPr bwMode="auto">
          <a:xfrm>
            <a:off x="9162291" y="4567385"/>
            <a:ext cx="313916" cy="667735"/>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7" name="Oval 97"/>
          <p:cNvSpPr>
            <a:spLocks noChangeArrowheads="1"/>
          </p:cNvSpPr>
          <p:nvPr/>
        </p:nvSpPr>
        <p:spPr bwMode="auto">
          <a:xfrm>
            <a:off x="9255403" y="4431710"/>
            <a:ext cx="125035" cy="127695"/>
          </a:xfrm>
          <a:prstGeom prst="ellipse">
            <a:avLst/>
          </a:pr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4" name="Freeform 96_41"/>
          <p:cNvSpPr/>
          <p:nvPr/>
        </p:nvSpPr>
        <p:spPr bwMode="auto">
          <a:xfrm>
            <a:off x="9515168" y="4567385"/>
            <a:ext cx="313916" cy="667735"/>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5" name="Oval 97"/>
          <p:cNvSpPr>
            <a:spLocks noChangeArrowheads="1"/>
          </p:cNvSpPr>
          <p:nvPr/>
        </p:nvSpPr>
        <p:spPr bwMode="auto">
          <a:xfrm>
            <a:off x="9608280" y="4431710"/>
            <a:ext cx="125035" cy="127695"/>
          </a:xfrm>
          <a:prstGeom prst="ellipse">
            <a:avLst/>
          </a:pr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2" name="Freeform 96_43"/>
          <p:cNvSpPr/>
          <p:nvPr/>
        </p:nvSpPr>
        <p:spPr bwMode="auto">
          <a:xfrm>
            <a:off x="9868042" y="4567385"/>
            <a:ext cx="313916" cy="667735"/>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3" name="Oval 97"/>
          <p:cNvSpPr>
            <a:spLocks noChangeArrowheads="1"/>
          </p:cNvSpPr>
          <p:nvPr/>
        </p:nvSpPr>
        <p:spPr bwMode="auto">
          <a:xfrm>
            <a:off x="9961154" y="4431710"/>
            <a:ext cx="125035" cy="127695"/>
          </a:xfrm>
          <a:prstGeom prst="ellipse">
            <a:avLst/>
          </a:pr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72" name="TextBox 71"/>
          <p:cNvSpPr txBox="1"/>
          <p:nvPr/>
        </p:nvSpPr>
        <p:spPr>
          <a:xfrm>
            <a:off x="8096735" y="2717304"/>
            <a:ext cx="3458561" cy="649024"/>
          </a:xfrm>
          <a:prstGeom prst="rect">
            <a:avLst/>
          </a:prstGeom>
          <a:noFill/>
        </p:spPr>
        <p:txBody>
          <a:bodyPr wrap="square" lIns="0" tIns="0" rIns="0" bIns="0" rtlCol="0">
            <a:spAutoFit/>
          </a:bodyPr>
          <a:lstStyle/>
          <a:p>
            <a:pPr defTabSz="1285875">
              <a:spcBef>
                <a:spcPct val="20000"/>
              </a:spcBef>
              <a:defRPr/>
            </a:pPr>
            <a:r>
              <a:rPr lang="en-US" sz="1405" dirty="0">
                <a:solidFill>
                  <a:schemeClr val="tx1">
                    <a:lumMod val="75000"/>
                    <a:lumOff val="25000"/>
                  </a:schemeClr>
                </a:solidFill>
                <a:latin typeface="印品黑体" panose="00000500000000000000" pitchFamily="2" charset="-122"/>
              </a:rPr>
              <a:t>There are many of the variations passages lorem ipsum available majority have suffered</a:t>
            </a:r>
          </a:p>
        </p:txBody>
      </p:sp>
      <p:sp>
        <p:nvSpPr>
          <p:cNvPr id="73" name="TextBox 72"/>
          <p:cNvSpPr txBox="1"/>
          <p:nvPr/>
        </p:nvSpPr>
        <p:spPr>
          <a:xfrm>
            <a:off x="6668665" y="2154376"/>
            <a:ext cx="2169030" cy="303032"/>
          </a:xfrm>
          <a:prstGeom prst="rect">
            <a:avLst/>
          </a:prstGeom>
          <a:noFill/>
        </p:spPr>
        <p:txBody>
          <a:bodyPr wrap="square" lIns="0" tIns="0" rIns="0" bIns="0" rtlCol="0" anchor="t">
            <a:spAutoFit/>
          </a:bodyPr>
          <a:lstStyle/>
          <a:p>
            <a:r>
              <a:rPr lang="en-US" sz="1970" b="1" dirty="0">
                <a:solidFill>
                  <a:schemeClr val="tx1">
                    <a:lumMod val="50000"/>
                    <a:lumOff val="50000"/>
                  </a:schemeClr>
                </a:solidFill>
                <a:latin typeface="印品黑体" panose="00000500000000000000" pitchFamily="2" charset="-122"/>
              </a:rPr>
              <a:t>Description Here</a:t>
            </a:r>
          </a:p>
        </p:txBody>
      </p:sp>
      <p:sp>
        <p:nvSpPr>
          <p:cNvPr id="74" name="Rectangle 73"/>
          <p:cNvSpPr/>
          <p:nvPr/>
        </p:nvSpPr>
        <p:spPr>
          <a:xfrm>
            <a:off x="6643676" y="2546939"/>
            <a:ext cx="1405834" cy="778675"/>
          </a:xfrm>
          <a:prstGeom prst="rect">
            <a:avLst/>
          </a:prstGeom>
        </p:spPr>
        <p:txBody>
          <a:bodyPr wrap="none" lIns="0" tIns="0" rIns="0" bIns="0">
            <a:spAutoFit/>
          </a:bodyPr>
          <a:lstStyle/>
          <a:p>
            <a:r>
              <a:rPr lang="en-US" sz="5060" b="1" dirty="0">
                <a:solidFill>
                  <a:srgbClr val="A70C1B"/>
                </a:solidFill>
                <a:latin typeface="印品黑体" panose="00000500000000000000" pitchFamily="2" charset="-122"/>
              </a:rPr>
              <a:t>80%</a:t>
            </a:r>
            <a:endParaRPr lang="en-US" sz="3375" b="1" dirty="0">
              <a:solidFill>
                <a:srgbClr val="0055AB"/>
              </a:solidFill>
              <a:latin typeface="印品黑体" panose="00000500000000000000" pitchFamily="2" charset="-122"/>
            </a:endParaRPr>
          </a:p>
        </p:txBody>
      </p:sp>
      <p:sp>
        <p:nvSpPr>
          <p:cNvPr id="75" name="TextBox 74"/>
          <p:cNvSpPr txBox="1"/>
          <p:nvPr/>
        </p:nvSpPr>
        <p:spPr>
          <a:xfrm>
            <a:off x="6643676" y="3419947"/>
            <a:ext cx="4911620" cy="649024"/>
          </a:xfrm>
          <a:prstGeom prst="rect">
            <a:avLst/>
          </a:prstGeom>
          <a:noFill/>
        </p:spPr>
        <p:txBody>
          <a:bodyPr wrap="square" lIns="0" tIns="0" rIns="0" bIns="0" rtlCol="0">
            <a:spAutoFit/>
          </a:bodyPr>
          <a:lstStyle/>
          <a:p>
            <a:r>
              <a:rPr lang="en-US" sz="1405" dirty="0">
                <a:solidFill>
                  <a:schemeClr val="tx1">
                    <a:lumMod val="65000"/>
                    <a:lumOff val="35000"/>
                  </a:schemeClr>
                </a:solidFill>
                <a:latin typeface="印品黑体" panose="00000500000000000000" pitchFamily="2" charset="-122"/>
              </a:rPr>
              <a:t>There are many variations of passages  of Lorem Ipsum available, but the have suffered alteration in some  form, by humour, or randomized words which  don't believable</a:t>
            </a:r>
          </a:p>
        </p:txBody>
      </p:sp>
      <p:sp>
        <p:nvSpPr>
          <p:cNvPr id="201" name="Oval 13"/>
          <p:cNvSpPr>
            <a:spLocks noChangeArrowheads="1"/>
          </p:cNvSpPr>
          <p:nvPr/>
        </p:nvSpPr>
        <p:spPr bwMode="auto">
          <a:xfrm>
            <a:off x="4154937" y="1574322"/>
            <a:ext cx="532648" cy="534570"/>
          </a:xfrm>
          <a:prstGeom prst="ellipse">
            <a:avLst/>
          </a:prstGeom>
          <a:solidFill>
            <a:srgbClr val="A70C1B"/>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02" name="Freeform 14"/>
          <p:cNvSpPr/>
          <p:nvPr/>
        </p:nvSpPr>
        <p:spPr bwMode="auto">
          <a:xfrm>
            <a:off x="4291463" y="2070434"/>
            <a:ext cx="136528" cy="128836"/>
          </a:xfrm>
          <a:custGeom>
            <a:avLst/>
            <a:gdLst/>
            <a:ahLst/>
            <a:cxnLst>
              <a:cxn ang="0">
                <a:pos x="0" y="0"/>
              </a:cxn>
              <a:cxn ang="0">
                <a:pos x="5" y="67"/>
              </a:cxn>
              <a:cxn ang="0">
                <a:pos x="71" y="12"/>
              </a:cxn>
              <a:cxn ang="0">
                <a:pos x="0" y="0"/>
              </a:cxn>
            </a:cxnLst>
            <a:rect l="0" t="0" r="r" b="b"/>
            <a:pathLst>
              <a:path w="71" h="67">
                <a:moveTo>
                  <a:pt x="0" y="0"/>
                </a:moveTo>
                <a:lnTo>
                  <a:pt x="5" y="67"/>
                </a:lnTo>
                <a:lnTo>
                  <a:pt x="71" y="12"/>
                </a:lnTo>
                <a:lnTo>
                  <a:pt x="0" y="0"/>
                </a:lnTo>
                <a:close/>
              </a:path>
            </a:pathLst>
          </a:custGeom>
          <a:solidFill>
            <a:srgbClr val="A70C1B"/>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92" name="Freeform 15"/>
          <p:cNvSpPr/>
          <p:nvPr/>
        </p:nvSpPr>
        <p:spPr bwMode="auto">
          <a:xfrm>
            <a:off x="4331846" y="1714694"/>
            <a:ext cx="67302" cy="286516"/>
          </a:xfrm>
          <a:custGeom>
            <a:avLst/>
            <a:gdLst/>
            <a:ahLst/>
            <a:cxnLst>
              <a:cxn ang="0">
                <a:pos x="35" y="119"/>
              </a:cxn>
              <a:cxn ang="0">
                <a:pos x="24" y="149"/>
              </a:cxn>
              <a:cxn ang="0">
                <a:pos x="11" y="149"/>
              </a:cxn>
              <a:cxn ang="0">
                <a:pos x="0" y="119"/>
              </a:cxn>
              <a:cxn ang="0">
                <a:pos x="0" y="0"/>
              </a:cxn>
              <a:cxn ang="0">
                <a:pos x="35" y="0"/>
              </a:cxn>
              <a:cxn ang="0">
                <a:pos x="35" y="119"/>
              </a:cxn>
            </a:cxnLst>
            <a:rect l="0" t="0" r="r" b="b"/>
            <a:pathLst>
              <a:path w="35" h="149">
                <a:moveTo>
                  <a:pt x="35" y="119"/>
                </a:moveTo>
                <a:lnTo>
                  <a:pt x="24" y="149"/>
                </a:lnTo>
                <a:lnTo>
                  <a:pt x="11" y="149"/>
                </a:lnTo>
                <a:lnTo>
                  <a:pt x="0" y="119"/>
                </a:lnTo>
                <a:lnTo>
                  <a:pt x="0" y="0"/>
                </a:lnTo>
                <a:lnTo>
                  <a:pt x="35" y="0"/>
                </a:lnTo>
                <a:lnTo>
                  <a:pt x="35" y="119"/>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93" name="Freeform 16"/>
          <p:cNvSpPr/>
          <p:nvPr/>
        </p:nvSpPr>
        <p:spPr bwMode="auto">
          <a:xfrm>
            <a:off x="4331846" y="1662776"/>
            <a:ext cx="67302" cy="82686"/>
          </a:xfrm>
          <a:custGeom>
            <a:avLst/>
            <a:gdLst/>
            <a:ahLst/>
            <a:cxnLst>
              <a:cxn ang="0">
                <a:pos x="44" y="32"/>
              </a:cxn>
              <a:cxn ang="0">
                <a:pos x="22" y="54"/>
              </a:cxn>
              <a:cxn ang="0">
                <a:pos x="22" y="54"/>
              </a:cxn>
              <a:cxn ang="0">
                <a:pos x="0" y="32"/>
              </a:cxn>
              <a:cxn ang="0">
                <a:pos x="0" y="12"/>
              </a:cxn>
              <a:cxn ang="0">
                <a:pos x="22" y="2"/>
              </a:cxn>
              <a:cxn ang="0">
                <a:pos x="22" y="2"/>
              </a:cxn>
              <a:cxn ang="0">
                <a:pos x="44" y="12"/>
              </a:cxn>
              <a:cxn ang="0">
                <a:pos x="44" y="32"/>
              </a:cxn>
            </a:cxnLst>
            <a:rect l="0" t="0" r="r" b="b"/>
            <a:pathLst>
              <a:path w="44" h="54">
                <a:moveTo>
                  <a:pt x="44" y="32"/>
                </a:moveTo>
                <a:cubicBezTo>
                  <a:pt x="44" y="44"/>
                  <a:pt x="34" y="54"/>
                  <a:pt x="22" y="54"/>
                </a:cubicBezTo>
                <a:cubicBezTo>
                  <a:pt x="22" y="54"/>
                  <a:pt x="22" y="54"/>
                  <a:pt x="22" y="54"/>
                </a:cubicBezTo>
                <a:cubicBezTo>
                  <a:pt x="10" y="54"/>
                  <a:pt x="0" y="44"/>
                  <a:pt x="0" y="32"/>
                </a:cubicBezTo>
                <a:cubicBezTo>
                  <a:pt x="0" y="12"/>
                  <a:pt x="0" y="12"/>
                  <a:pt x="0" y="12"/>
                </a:cubicBezTo>
                <a:cubicBezTo>
                  <a:pt x="0" y="0"/>
                  <a:pt x="10" y="2"/>
                  <a:pt x="22" y="2"/>
                </a:cubicBezTo>
                <a:cubicBezTo>
                  <a:pt x="22" y="2"/>
                  <a:pt x="22" y="2"/>
                  <a:pt x="22" y="2"/>
                </a:cubicBezTo>
                <a:cubicBezTo>
                  <a:pt x="34" y="2"/>
                  <a:pt x="44" y="0"/>
                  <a:pt x="44" y="12"/>
                </a:cubicBezTo>
                <a:lnTo>
                  <a:pt x="44" y="32"/>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94" name="Rectangle 17"/>
          <p:cNvSpPr>
            <a:spLocks noChangeArrowheads="1"/>
          </p:cNvSpPr>
          <p:nvPr/>
        </p:nvSpPr>
        <p:spPr bwMode="auto">
          <a:xfrm>
            <a:off x="4328000" y="1697389"/>
            <a:ext cx="74994" cy="69225"/>
          </a:xfrm>
          <a:prstGeom prst="rect">
            <a:avLst/>
          </a:prstGeom>
          <a:solidFill>
            <a:srgbClr val="F2F2F2"/>
          </a:solidFill>
          <a:ln w="9525">
            <a:noFill/>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95" name="Freeform 18"/>
          <p:cNvSpPr/>
          <p:nvPr/>
        </p:nvSpPr>
        <p:spPr bwMode="auto">
          <a:xfrm>
            <a:off x="4352997" y="1991595"/>
            <a:ext cx="24998" cy="42304"/>
          </a:xfrm>
          <a:custGeom>
            <a:avLst/>
            <a:gdLst/>
            <a:ahLst/>
            <a:cxnLst>
              <a:cxn ang="0">
                <a:pos x="0" y="5"/>
              </a:cxn>
              <a:cxn ang="0">
                <a:pos x="6" y="21"/>
              </a:cxn>
              <a:cxn ang="0">
                <a:pos x="17" y="6"/>
              </a:cxn>
              <a:cxn ang="0">
                <a:pos x="0" y="5"/>
              </a:cxn>
            </a:cxnLst>
            <a:rect l="0" t="0" r="r" b="b"/>
            <a:pathLst>
              <a:path w="17" h="27">
                <a:moveTo>
                  <a:pt x="0" y="5"/>
                </a:moveTo>
                <a:cubicBezTo>
                  <a:pt x="0" y="5"/>
                  <a:pt x="4" y="18"/>
                  <a:pt x="6" y="21"/>
                </a:cubicBezTo>
                <a:cubicBezTo>
                  <a:pt x="8" y="25"/>
                  <a:pt x="11" y="27"/>
                  <a:pt x="17" y="6"/>
                </a:cubicBezTo>
                <a:cubicBezTo>
                  <a:pt x="17" y="6"/>
                  <a:pt x="10" y="0"/>
                  <a:pt x="0" y="5"/>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96" name="Freeform 19"/>
          <p:cNvSpPr/>
          <p:nvPr/>
        </p:nvSpPr>
        <p:spPr bwMode="auto">
          <a:xfrm>
            <a:off x="4433759" y="1714694"/>
            <a:ext cx="67302" cy="286516"/>
          </a:xfrm>
          <a:custGeom>
            <a:avLst/>
            <a:gdLst/>
            <a:ahLst/>
            <a:cxnLst>
              <a:cxn ang="0">
                <a:pos x="35" y="119"/>
              </a:cxn>
              <a:cxn ang="0">
                <a:pos x="24" y="149"/>
              </a:cxn>
              <a:cxn ang="0">
                <a:pos x="11" y="149"/>
              </a:cxn>
              <a:cxn ang="0">
                <a:pos x="0" y="119"/>
              </a:cxn>
              <a:cxn ang="0">
                <a:pos x="0" y="0"/>
              </a:cxn>
              <a:cxn ang="0">
                <a:pos x="35" y="0"/>
              </a:cxn>
              <a:cxn ang="0">
                <a:pos x="35" y="119"/>
              </a:cxn>
            </a:cxnLst>
            <a:rect l="0" t="0" r="r" b="b"/>
            <a:pathLst>
              <a:path w="35" h="149">
                <a:moveTo>
                  <a:pt x="35" y="119"/>
                </a:moveTo>
                <a:lnTo>
                  <a:pt x="24" y="149"/>
                </a:lnTo>
                <a:lnTo>
                  <a:pt x="11" y="149"/>
                </a:lnTo>
                <a:lnTo>
                  <a:pt x="0" y="119"/>
                </a:lnTo>
                <a:lnTo>
                  <a:pt x="0" y="0"/>
                </a:lnTo>
                <a:lnTo>
                  <a:pt x="35" y="0"/>
                </a:lnTo>
                <a:lnTo>
                  <a:pt x="35" y="119"/>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97" name="Freeform 20"/>
          <p:cNvSpPr/>
          <p:nvPr/>
        </p:nvSpPr>
        <p:spPr bwMode="auto">
          <a:xfrm>
            <a:off x="4433759" y="1662776"/>
            <a:ext cx="67302" cy="82686"/>
          </a:xfrm>
          <a:custGeom>
            <a:avLst/>
            <a:gdLst/>
            <a:ahLst/>
            <a:cxnLst>
              <a:cxn ang="0">
                <a:pos x="44" y="32"/>
              </a:cxn>
              <a:cxn ang="0">
                <a:pos x="22" y="54"/>
              </a:cxn>
              <a:cxn ang="0">
                <a:pos x="22" y="54"/>
              </a:cxn>
              <a:cxn ang="0">
                <a:pos x="0" y="32"/>
              </a:cxn>
              <a:cxn ang="0">
                <a:pos x="0" y="12"/>
              </a:cxn>
              <a:cxn ang="0">
                <a:pos x="22" y="2"/>
              </a:cxn>
              <a:cxn ang="0">
                <a:pos x="22" y="2"/>
              </a:cxn>
              <a:cxn ang="0">
                <a:pos x="44" y="12"/>
              </a:cxn>
              <a:cxn ang="0">
                <a:pos x="44" y="32"/>
              </a:cxn>
            </a:cxnLst>
            <a:rect l="0" t="0" r="r" b="b"/>
            <a:pathLst>
              <a:path w="44" h="54">
                <a:moveTo>
                  <a:pt x="44" y="32"/>
                </a:moveTo>
                <a:cubicBezTo>
                  <a:pt x="44" y="44"/>
                  <a:pt x="34" y="54"/>
                  <a:pt x="22" y="54"/>
                </a:cubicBezTo>
                <a:cubicBezTo>
                  <a:pt x="22" y="54"/>
                  <a:pt x="22" y="54"/>
                  <a:pt x="22" y="54"/>
                </a:cubicBezTo>
                <a:cubicBezTo>
                  <a:pt x="10" y="54"/>
                  <a:pt x="0" y="44"/>
                  <a:pt x="0" y="32"/>
                </a:cubicBezTo>
                <a:cubicBezTo>
                  <a:pt x="0" y="12"/>
                  <a:pt x="0" y="12"/>
                  <a:pt x="0" y="12"/>
                </a:cubicBezTo>
                <a:cubicBezTo>
                  <a:pt x="0" y="0"/>
                  <a:pt x="10" y="2"/>
                  <a:pt x="22" y="2"/>
                </a:cubicBezTo>
                <a:cubicBezTo>
                  <a:pt x="22" y="2"/>
                  <a:pt x="22" y="2"/>
                  <a:pt x="22" y="2"/>
                </a:cubicBezTo>
                <a:cubicBezTo>
                  <a:pt x="34" y="2"/>
                  <a:pt x="44" y="0"/>
                  <a:pt x="44" y="12"/>
                </a:cubicBezTo>
                <a:lnTo>
                  <a:pt x="44" y="32"/>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98" name="Rectangle 21"/>
          <p:cNvSpPr>
            <a:spLocks noChangeArrowheads="1"/>
          </p:cNvSpPr>
          <p:nvPr/>
        </p:nvSpPr>
        <p:spPr bwMode="auto">
          <a:xfrm>
            <a:off x="4429914" y="1697389"/>
            <a:ext cx="74994" cy="69225"/>
          </a:xfrm>
          <a:prstGeom prst="rect">
            <a:avLst/>
          </a:prstGeom>
          <a:solidFill>
            <a:srgbClr val="F2F2F2"/>
          </a:solidFill>
          <a:ln w="9525">
            <a:noFill/>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99" name="Freeform 22"/>
          <p:cNvSpPr/>
          <p:nvPr/>
        </p:nvSpPr>
        <p:spPr bwMode="auto">
          <a:xfrm>
            <a:off x="4452989" y="1991595"/>
            <a:ext cx="26921" cy="42304"/>
          </a:xfrm>
          <a:custGeom>
            <a:avLst/>
            <a:gdLst/>
            <a:ahLst/>
            <a:cxnLst>
              <a:cxn ang="0">
                <a:pos x="0" y="5"/>
              </a:cxn>
              <a:cxn ang="0">
                <a:pos x="6" y="21"/>
              </a:cxn>
              <a:cxn ang="0">
                <a:pos x="17" y="6"/>
              </a:cxn>
              <a:cxn ang="0">
                <a:pos x="0" y="5"/>
              </a:cxn>
            </a:cxnLst>
            <a:rect l="0" t="0" r="r" b="b"/>
            <a:pathLst>
              <a:path w="17" h="27">
                <a:moveTo>
                  <a:pt x="0" y="5"/>
                </a:moveTo>
                <a:cubicBezTo>
                  <a:pt x="0" y="5"/>
                  <a:pt x="5" y="18"/>
                  <a:pt x="6" y="21"/>
                </a:cubicBezTo>
                <a:cubicBezTo>
                  <a:pt x="8" y="25"/>
                  <a:pt x="11" y="27"/>
                  <a:pt x="17" y="6"/>
                </a:cubicBezTo>
                <a:cubicBezTo>
                  <a:pt x="17" y="6"/>
                  <a:pt x="10" y="0"/>
                  <a:pt x="0" y="5"/>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00" name="Freeform 23"/>
          <p:cNvSpPr/>
          <p:nvPr/>
        </p:nvSpPr>
        <p:spPr bwMode="auto">
          <a:xfrm>
            <a:off x="4497216" y="1708926"/>
            <a:ext cx="23075" cy="146142"/>
          </a:xfrm>
          <a:custGeom>
            <a:avLst/>
            <a:gdLst/>
            <a:ahLst/>
            <a:cxnLst>
              <a:cxn ang="0">
                <a:pos x="1" y="1"/>
              </a:cxn>
              <a:cxn ang="0">
                <a:pos x="14" y="11"/>
              </a:cxn>
              <a:cxn ang="0">
                <a:pos x="14" y="89"/>
              </a:cxn>
              <a:cxn ang="0">
                <a:pos x="10" y="95"/>
              </a:cxn>
              <a:cxn ang="0">
                <a:pos x="10" y="33"/>
              </a:cxn>
              <a:cxn ang="0">
                <a:pos x="5" y="26"/>
              </a:cxn>
              <a:cxn ang="0">
                <a:pos x="0" y="0"/>
              </a:cxn>
            </a:cxnLst>
            <a:rect l="0" t="0" r="r" b="b"/>
            <a:pathLst>
              <a:path w="16" h="95">
                <a:moveTo>
                  <a:pt x="1" y="1"/>
                </a:moveTo>
                <a:cubicBezTo>
                  <a:pt x="1" y="1"/>
                  <a:pt x="13" y="7"/>
                  <a:pt x="14" y="11"/>
                </a:cubicBezTo>
                <a:cubicBezTo>
                  <a:pt x="14" y="15"/>
                  <a:pt x="14" y="89"/>
                  <a:pt x="14" y="89"/>
                </a:cubicBezTo>
                <a:cubicBezTo>
                  <a:pt x="14" y="89"/>
                  <a:pt x="16" y="95"/>
                  <a:pt x="10" y="95"/>
                </a:cubicBezTo>
                <a:cubicBezTo>
                  <a:pt x="10" y="33"/>
                  <a:pt x="10" y="33"/>
                  <a:pt x="10" y="33"/>
                </a:cubicBezTo>
                <a:cubicBezTo>
                  <a:pt x="5" y="26"/>
                  <a:pt x="5" y="26"/>
                  <a:pt x="5" y="26"/>
                </a:cubicBezTo>
                <a:cubicBezTo>
                  <a:pt x="0" y="0"/>
                  <a:pt x="0" y="0"/>
                  <a:pt x="0" y="0"/>
                </a:cubicBezTo>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88" name="Oval 24"/>
          <p:cNvSpPr>
            <a:spLocks noChangeArrowheads="1"/>
          </p:cNvSpPr>
          <p:nvPr/>
        </p:nvSpPr>
        <p:spPr bwMode="auto">
          <a:xfrm>
            <a:off x="3320205" y="3567375"/>
            <a:ext cx="901849" cy="903771"/>
          </a:xfrm>
          <a:prstGeom prst="ellipse">
            <a:avLst/>
          </a:pr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89" name="Freeform 25"/>
          <p:cNvSpPr/>
          <p:nvPr/>
        </p:nvSpPr>
        <p:spPr bwMode="auto">
          <a:xfrm>
            <a:off x="3549032" y="4409612"/>
            <a:ext cx="232674" cy="215367"/>
          </a:xfrm>
          <a:custGeom>
            <a:avLst/>
            <a:gdLst/>
            <a:ahLst/>
            <a:cxnLst>
              <a:cxn ang="0">
                <a:pos x="0" y="0"/>
              </a:cxn>
              <a:cxn ang="0">
                <a:pos x="10" y="112"/>
              </a:cxn>
              <a:cxn ang="0">
                <a:pos x="121" y="19"/>
              </a:cxn>
              <a:cxn ang="0">
                <a:pos x="0" y="0"/>
              </a:cxn>
            </a:cxnLst>
            <a:rect l="0" t="0" r="r" b="b"/>
            <a:pathLst>
              <a:path w="121" h="112">
                <a:moveTo>
                  <a:pt x="0" y="0"/>
                </a:moveTo>
                <a:lnTo>
                  <a:pt x="10" y="112"/>
                </a:lnTo>
                <a:lnTo>
                  <a:pt x="121" y="19"/>
                </a:lnTo>
                <a:lnTo>
                  <a:pt x="0" y="0"/>
                </a:lnTo>
                <a:close/>
              </a:path>
            </a:pathLst>
          </a:cu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82" name="Freeform 50"/>
          <p:cNvSpPr/>
          <p:nvPr/>
        </p:nvSpPr>
        <p:spPr bwMode="auto">
          <a:xfrm>
            <a:off x="3464422" y="3755821"/>
            <a:ext cx="626871" cy="280746"/>
          </a:xfrm>
          <a:custGeom>
            <a:avLst/>
            <a:gdLst/>
            <a:ahLst/>
            <a:cxnLst>
              <a:cxn ang="0">
                <a:pos x="161" y="146"/>
              </a:cxn>
              <a:cxn ang="0">
                <a:pos x="0" y="74"/>
              </a:cxn>
              <a:cxn ang="0">
                <a:pos x="166" y="0"/>
              </a:cxn>
              <a:cxn ang="0">
                <a:pos x="326" y="71"/>
              </a:cxn>
              <a:cxn ang="0">
                <a:pos x="161" y="146"/>
              </a:cxn>
            </a:cxnLst>
            <a:rect l="0" t="0" r="r" b="b"/>
            <a:pathLst>
              <a:path w="326" h="146">
                <a:moveTo>
                  <a:pt x="161" y="146"/>
                </a:moveTo>
                <a:lnTo>
                  <a:pt x="0" y="74"/>
                </a:lnTo>
                <a:lnTo>
                  <a:pt x="166" y="0"/>
                </a:lnTo>
                <a:lnTo>
                  <a:pt x="326" y="71"/>
                </a:lnTo>
                <a:lnTo>
                  <a:pt x="161" y="146"/>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83" name="Rectangle 51"/>
          <p:cNvSpPr>
            <a:spLocks noChangeArrowheads="1"/>
          </p:cNvSpPr>
          <p:nvPr/>
        </p:nvSpPr>
        <p:spPr bwMode="auto">
          <a:xfrm>
            <a:off x="4064373" y="3888503"/>
            <a:ext cx="21153" cy="207675"/>
          </a:xfrm>
          <a:prstGeom prst="rect">
            <a:avLst/>
          </a:prstGeom>
          <a:solidFill>
            <a:srgbClr val="F2F2F2"/>
          </a:solidFill>
          <a:ln w="9525">
            <a:noFill/>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84" name="Oval 52"/>
          <p:cNvSpPr>
            <a:spLocks noChangeArrowheads="1"/>
          </p:cNvSpPr>
          <p:nvPr/>
        </p:nvSpPr>
        <p:spPr bwMode="auto">
          <a:xfrm>
            <a:off x="4043221" y="4071180"/>
            <a:ext cx="63457" cy="63457"/>
          </a:xfrm>
          <a:prstGeom prst="ellipse">
            <a:avLst/>
          </a:pr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85" name="Freeform 53"/>
          <p:cNvSpPr/>
          <p:nvPr/>
        </p:nvSpPr>
        <p:spPr bwMode="auto">
          <a:xfrm>
            <a:off x="4035529" y="4105792"/>
            <a:ext cx="46150" cy="136528"/>
          </a:xfrm>
          <a:custGeom>
            <a:avLst/>
            <a:gdLst/>
            <a:ahLst/>
            <a:cxnLst>
              <a:cxn ang="0">
                <a:pos x="16" y="5"/>
              </a:cxn>
              <a:cxn ang="0">
                <a:pos x="7" y="90"/>
              </a:cxn>
              <a:cxn ang="0">
                <a:pos x="30" y="90"/>
              </a:cxn>
              <a:cxn ang="0">
                <a:pos x="30" y="0"/>
              </a:cxn>
              <a:cxn ang="0">
                <a:pos x="16" y="5"/>
              </a:cxn>
            </a:cxnLst>
            <a:rect l="0" t="0" r="r" b="b"/>
            <a:pathLst>
              <a:path w="30" h="90">
                <a:moveTo>
                  <a:pt x="16" y="5"/>
                </a:moveTo>
                <a:cubicBezTo>
                  <a:pt x="16" y="5"/>
                  <a:pt x="0" y="38"/>
                  <a:pt x="7" y="90"/>
                </a:cubicBezTo>
                <a:cubicBezTo>
                  <a:pt x="30" y="90"/>
                  <a:pt x="30" y="90"/>
                  <a:pt x="30" y="90"/>
                </a:cubicBezTo>
                <a:cubicBezTo>
                  <a:pt x="30" y="0"/>
                  <a:pt x="30" y="0"/>
                  <a:pt x="30" y="0"/>
                </a:cubicBezTo>
                <a:cubicBezTo>
                  <a:pt x="30" y="0"/>
                  <a:pt x="16" y="7"/>
                  <a:pt x="16" y="5"/>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86" name="Freeform 54"/>
          <p:cNvSpPr/>
          <p:nvPr/>
        </p:nvSpPr>
        <p:spPr bwMode="auto">
          <a:xfrm>
            <a:off x="4070142" y="4105792"/>
            <a:ext cx="46150" cy="136528"/>
          </a:xfrm>
          <a:custGeom>
            <a:avLst/>
            <a:gdLst/>
            <a:ahLst/>
            <a:cxnLst>
              <a:cxn ang="0">
                <a:pos x="14" y="5"/>
              </a:cxn>
              <a:cxn ang="0">
                <a:pos x="23" y="90"/>
              </a:cxn>
              <a:cxn ang="0">
                <a:pos x="0" y="90"/>
              </a:cxn>
              <a:cxn ang="0">
                <a:pos x="0" y="0"/>
              </a:cxn>
              <a:cxn ang="0">
                <a:pos x="14" y="5"/>
              </a:cxn>
            </a:cxnLst>
            <a:rect l="0" t="0" r="r" b="b"/>
            <a:pathLst>
              <a:path w="30" h="90">
                <a:moveTo>
                  <a:pt x="14" y="5"/>
                </a:moveTo>
                <a:cubicBezTo>
                  <a:pt x="14" y="5"/>
                  <a:pt x="30" y="38"/>
                  <a:pt x="23" y="90"/>
                </a:cubicBezTo>
                <a:cubicBezTo>
                  <a:pt x="0" y="90"/>
                  <a:pt x="0" y="90"/>
                  <a:pt x="0" y="90"/>
                </a:cubicBezTo>
                <a:cubicBezTo>
                  <a:pt x="0" y="0"/>
                  <a:pt x="0" y="0"/>
                  <a:pt x="0" y="0"/>
                </a:cubicBezTo>
                <a:cubicBezTo>
                  <a:pt x="0" y="0"/>
                  <a:pt x="14" y="7"/>
                  <a:pt x="14" y="5"/>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87" name="Freeform 55"/>
          <p:cNvSpPr/>
          <p:nvPr/>
        </p:nvSpPr>
        <p:spPr bwMode="auto">
          <a:xfrm>
            <a:off x="3589412" y="3980803"/>
            <a:ext cx="361509" cy="271132"/>
          </a:xfrm>
          <a:custGeom>
            <a:avLst/>
            <a:gdLst/>
            <a:ahLst/>
            <a:cxnLst>
              <a:cxn ang="0">
                <a:pos x="236" y="0"/>
              </a:cxn>
              <a:cxn ang="0">
                <a:pos x="118" y="56"/>
              </a:cxn>
              <a:cxn ang="0">
                <a:pos x="0" y="0"/>
              </a:cxn>
              <a:cxn ang="0">
                <a:pos x="0" y="136"/>
              </a:cxn>
              <a:cxn ang="0">
                <a:pos x="115" y="177"/>
              </a:cxn>
              <a:cxn ang="0">
                <a:pos x="115" y="177"/>
              </a:cxn>
              <a:cxn ang="0">
                <a:pos x="118" y="177"/>
              </a:cxn>
              <a:cxn ang="0">
                <a:pos x="121" y="177"/>
              </a:cxn>
              <a:cxn ang="0">
                <a:pos x="121" y="177"/>
              </a:cxn>
              <a:cxn ang="0">
                <a:pos x="236" y="136"/>
              </a:cxn>
              <a:cxn ang="0">
                <a:pos x="236" y="0"/>
              </a:cxn>
            </a:cxnLst>
            <a:rect l="0" t="0" r="r" b="b"/>
            <a:pathLst>
              <a:path w="236" h="177">
                <a:moveTo>
                  <a:pt x="236" y="0"/>
                </a:moveTo>
                <a:cubicBezTo>
                  <a:pt x="236" y="1"/>
                  <a:pt x="137" y="47"/>
                  <a:pt x="118" y="56"/>
                </a:cubicBezTo>
                <a:cubicBezTo>
                  <a:pt x="99" y="47"/>
                  <a:pt x="0" y="1"/>
                  <a:pt x="0" y="0"/>
                </a:cubicBezTo>
                <a:cubicBezTo>
                  <a:pt x="0" y="136"/>
                  <a:pt x="0" y="136"/>
                  <a:pt x="0" y="136"/>
                </a:cubicBezTo>
                <a:cubicBezTo>
                  <a:pt x="32" y="170"/>
                  <a:pt x="95" y="176"/>
                  <a:pt x="115" y="177"/>
                </a:cubicBezTo>
                <a:cubicBezTo>
                  <a:pt x="115" y="177"/>
                  <a:pt x="115" y="177"/>
                  <a:pt x="115" y="177"/>
                </a:cubicBezTo>
                <a:cubicBezTo>
                  <a:pt x="115" y="177"/>
                  <a:pt x="116" y="177"/>
                  <a:pt x="118" y="177"/>
                </a:cubicBezTo>
                <a:cubicBezTo>
                  <a:pt x="120" y="177"/>
                  <a:pt x="121" y="177"/>
                  <a:pt x="121" y="177"/>
                </a:cubicBezTo>
                <a:cubicBezTo>
                  <a:pt x="121" y="177"/>
                  <a:pt x="121" y="177"/>
                  <a:pt x="121" y="177"/>
                </a:cubicBezTo>
                <a:cubicBezTo>
                  <a:pt x="141" y="176"/>
                  <a:pt x="204" y="170"/>
                  <a:pt x="236" y="136"/>
                </a:cubicBezTo>
                <a:lnTo>
                  <a:pt x="236" y="0"/>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78" name="Oval 26"/>
          <p:cNvSpPr>
            <a:spLocks noChangeArrowheads="1"/>
          </p:cNvSpPr>
          <p:nvPr/>
        </p:nvSpPr>
        <p:spPr bwMode="auto">
          <a:xfrm>
            <a:off x="4448957" y="3559634"/>
            <a:ext cx="590335" cy="588412"/>
          </a:xfrm>
          <a:prstGeom prst="ellipse">
            <a:avLst/>
          </a:prstGeom>
          <a:solidFill>
            <a:srgbClr val="55060E"/>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79" name="Freeform 27"/>
          <p:cNvSpPr/>
          <p:nvPr/>
        </p:nvSpPr>
        <p:spPr bwMode="auto">
          <a:xfrm>
            <a:off x="4598944" y="4109588"/>
            <a:ext cx="151911" cy="140373"/>
          </a:xfrm>
          <a:custGeom>
            <a:avLst/>
            <a:gdLst/>
            <a:ahLst/>
            <a:cxnLst>
              <a:cxn ang="0">
                <a:pos x="0" y="0"/>
              </a:cxn>
              <a:cxn ang="0">
                <a:pos x="6" y="73"/>
              </a:cxn>
              <a:cxn ang="0">
                <a:pos x="79" y="12"/>
              </a:cxn>
              <a:cxn ang="0">
                <a:pos x="0" y="0"/>
              </a:cxn>
            </a:cxnLst>
            <a:rect l="0" t="0" r="r" b="b"/>
            <a:pathLst>
              <a:path w="79" h="73">
                <a:moveTo>
                  <a:pt x="0" y="0"/>
                </a:moveTo>
                <a:lnTo>
                  <a:pt x="6" y="73"/>
                </a:lnTo>
                <a:lnTo>
                  <a:pt x="79" y="12"/>
                </a:lnTo>
                <a:lnTo>
                  <a:pt x="0" y="0"/>
                </a:lnTo>
                <a:close/>
              </a:path>
            </a:pathLst>
          </a:cu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77" name="Freeform 56"/>
          <p:cNvSpPr>
            <a:spLocks noEditPoints="1"/>
          </p:cNvSpPr>
          <p:nvPr/>
        </p:nvSpPr>
        <p:spPr bwMode="auto">
          <a:xfrm>
            <a:off x="4577793" y="3653857"/>
            <a:ext cx="349971" cy="355740"/>
          </a:xfrm>
          <a:custGeom>
            <a:avLst/>
            <a:gdLst/>
            <a:ahLst/>
            <a:cxnLst>
              <a:cxn ang="0">
                <a:pos x="147" y="112"/>
              </a:cxn>
              <a:cxn ang="0">
                <a:pos x="141" y="98"/>
              </a:cxn>
              <a:cxn ang="0">
                <a:pos x="141" y="44"/>
              </a:cxn>
              <a:cxn ang="0">
                <a:pos x="147" y="37"/>
              </a:cxn>
              <a:cxn ang="0">
                <a:pos x="148" y="37"/>
              </a:cxn>
              <a:cxn ang="0">
                <a:pos x="148" y="13"/>
              </a:cxn>
              <a:cxn ang="0">
                <a:pos x="147" y="13"/>
              </a:cxn>
              <a:cxn ang="0">
                <a:pos x="147" y="12"/>
              </a:cxn>
              <a:cxn ang="0">
                <a:pos x="114" y="0"/>
              </a:cxn>
              <a:cxn ang="0">
                <a:pos x="81" y="12"/>
              </a:cxn>
              <a:cxn ang="0">
                <a:pos x="81" y="13"/>
              </a:cxn>
              <a:cxn ang="0">
                <a:pos x="80" y="13"/>
              </a:cxn>
              <a:cxn ang="0">
                <a:pos x="80" y="37"/>
              </a:cxn>
              <a:cxn ang="0">
                <a:pos x="81" y="37"/>
              </a:cxn>
              <a:cxn ang="0">
                <a:pos x="91" y="44"/>
              </a:cxn>
              <a:cxn ang="0">
                <a:pos x="91" y="98"/>
              </a:cxn>
              <a:cxn ang="0">
                <a:pos x="83" y="112"/>
              </a:cxn>
              <a:cxn ang="0">
                <a:pos x="31" y="212"/>
              </a:cxn>
              <a:cxn ang="0">
                <a:pos x="115" y="230"/>
              </a:cxn>
              <a:cxn ang="0">
                <a:pos x="198" y="212"/>
              </a:cxn>
              <a:cxn ang="0">
                <a:pos x="147" y="112"/>
              </a:cxn>
              <a:cxn ang="0">
                <a:pos x="145" y="213"/>
              </a:cxn>
              <a:cxn ang="0">
                <a:pos x="182" y="187"/>
              </a:cxn>
              <a:cxn ang="0">
                <a:pos x="150" y="134"/>
              </a:cxn>
              <a:cxn ang="0">
                <a:pos x="193" y="190"/>
              </a:cxn>
              <a:cxn ang="0">
                <a:pos x="145" y="213"/>
              </a:cxn>
            </a:cxnLst>
            <a:rect l="0" t="0" r="r" b="b"/>
            <a:pathLst>
              <a:path w="229" h="231">
                <a:moveTo>
                  <a:pt x="147" y="112"/>
                </a:moveTo>
                <a:cubicBezTo>
                  <a:pt x="147" y="112"/>
                  <a:pt x="141" y="109"/>
                  <a:pt x="141" y="98"/>
                </a:cubicBezTo>
                <a:cubicBezTo>
                  <a:pt x="141" y="89"/>
                  <a:pt x="141" y="55"/>
                  <a:pt x="141" y="44"/>
                </a:cubicBezTo>
                <a:cubicBezTo>
                  <a:pt x="145" y="42"/>
                  <a:pt x="147" y="40"/>
                  <a:pt x="147" y="37"/>
                </a:cubicBezTo>
                <a:cubicBezTo>
                  <a:pt x="148" y="37"/>
                  <a:pt x="148" y="37"/>
                  <a:pt x="148" y="37"/>
                </a:cubicBezTo>
                <a:cubicBezTo>
                  <a:pt x="148" y="13"/>
                  <a:pt x="148" y="13"/>
                  <a:pt x="148" y="13"/>
                </a:cubicBezTo>
                <a:cubicBezTo>
                  <a:pt x="147" y="13"/>
                  <a:pt x="147" y="13"/>
                  <a:pt x="147" y="13"/>
                </a:cubicBezTo>
                <a:cubicBezTo>
                  <a:pt x="147" y="13"/>
                  <a:pt x="147" y="13"/>
                  <a:pt x="147" y="12"/>
                </a:cubicBezTo>
                <a:cubicBezTo>
                  <a:pt x="147" y="5"/>
                  <a:pt x="132" y="0"/>
                  <a:pt x="114" y="0"/>
                </a:cubicBezTo>
                <a:cubicBezTo>
                  <a:pt x="96" y="0"/>
                  <a:pt x="81" y="5"/>
                  <a:pt x="81" y="12"/>
                </a:cubicBezTo>
                <a:cubicBezTo>
                  <a:pt x="81" y="13"/>
                  <a:pt x="81" y="13"/>
                  <a:pt x="81" y="13"/>
                </a:cubicBezTo>
                <a:cubicBezTo>
                  <a:pt x="80" y="13"/>
                  <a:pt x="80" y="13"/>
                  <a:pt x="80" y="13"/>
                </a:cubicBezTo>
                <a:cubicBezTo>
                  <a:pt x="80" y="37"/>
                  <a:pt x="80" y="37"/>
                  <a:pt x="80" y="37"/>
                </a:cubicBezTo>
                <a:cubicBezTo>
                  <a:pt x="81" y="37"/>
                  <a:pt x="81" y="37"/>
                  <a:pt x="81" y="37"/>
                </a:cubicBezTo>
                <a:cubicBezTo>
                  <a:pt x="82" y="40"/>
                  <a:pt x="84" y="42"/>
                  <a:pt x="91" y="44"/>
                </a:cubicBezTo>
                <a:cubicBezTo>
                  <a:pt x="91" y="56"/>
                  <a:pt x="91" y="89"/>
                  <a:pt x="91" y="98"/>
                </a:cubicBezTo>
                <a:cubicBezTo>
                  <a:pt x="91" y="109"/>
                  <a:pt x="83" y="112"/>
                  <a:pt x="83" y="112"/>
                </a:cubicBezTo>
                <a:cubicBezTo>
                  <a:pt x="71" y="119"/>
                  <a:pt x="0" y="190"/>
                  <a:pt x="31" y="212"/>
                </a:cubicBezTo>
                <a:cubicBezTo>
                  <a:pt x="59" y="231"/>
                  <a:pt x="105" y="231"/>
                  <a:pt x="115" y="230"/>
                </a:cubicBezTo>
                <a:cubicBezTo>
                  <a:pt x="124" y="231"/>
                  <a:pt x="170" y="231"/>
                  <a:pt x="198" y="212"/>
                </a:cubicBezTo>
                <a:cubicBezTo>
                  <a:pt x="229" y="190"/>
                  <a:pt x="159" y="119"/>
                  <a:pt x="147" y="112"/>
                </a:cubicBezTo>
                <a:close/>
                <a:moveTo>
                  <a:pt x="145" y="213"/>
                </a:moveTo>
                <a:cubicBezTo>
                  <a:pt x="145" y="213"/>
                  <a:pt x="180" y="206"/>
                  <a:pt x="182" y="187"/>
                </a:cubicBezTo>
                <a:cubicBezTo>
                  <a:pt x="183" y="169"/>
                  <a:pt x="150" y="134"/>
                  <a:pt x="150" y="134"/>
                </a:cubicBezTo>
                <a:cubicBezTo>
                  <a:pt x="150" y="134"/>
                  <a:pt x="194" y="167"/>
                  <a:pt x="193" y="190"/>
                </a:cubicBezTo>
                <a:cubicBezTo>
                  <a:pt x="193" y="213"/>
                  <a:pt x="145" y="213"/>
                  <a:pt x="145" y="213"/>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74" name="Oval 28"/>
          <p:cNvSpPr>
            <a:spLocks noChangeArrowheads="1"/>
          </p:cNvSpPr>
          <p:nvPr/>
        </p:nvSpPr>
        <p:spPr bwMode="auto">
          <a:xfrm>
            <a:off x="3969844" y="2600150"/>
            <a:ext cx="713403" cy="713402"/>
          </a:xfrm>
          <a:prstGeom prst="ellipse">
            <a:avLst/>
          </a:prstGeom>
          <a:solidFill>
            <a:srgbClr val="A70C1B"/>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75" name="Freeform 29"/>
          <p:cNvSpPr/>
          <p:nvPr/>
        </p:nvSpPr>
        <p:spPr bwMode="auto">
          <a:xfrm>
            <a:off x="4150598" y="3263555"/>
            <a:ext cx="184600" cy="171140"/>
          </a:xfrm>
          <a:custGeom>
            <a:avLst/>
            <a:gdLst/>
            <a:ahLst/>
            <a:cxnLst>
              <a:cxn ang="0">
                <a:pos x="0" y="0"/>
              </a:cxn>
              <a:cxn ang="0">
                <a:pos x="8" y="89"/>
              </a:cxn>
              <a:cxn ang="0">
                <a:pos x="96" y="15"/>
              </a:cxn>
              <a:cxn ang="0">
                <a:pos x="0" y="0"/>
              </a:cxn>
            </a:cxnLst>
            <a:rect l="0" t="0" r="r" b="b"/>
            <a:pathLst>
              <a:path w="96" h="89">
                <a:moveTo>
                  <a:pt x="0" y="0"/>
                </a:moveTo>
                <a:lnTo>
                  <a:pt x="8" y="89"/>
                </a:lnTo>
                <a:lnTo>
                  <a:pt x="96" y="15"/>
                </a:lnTo>
                <a:lnTo>
                  <a:pt x="0" y="0"/>
                </a:lnTo>
                <a:close/>
              </a:path>
            </a:pathLst>
          </a:custGeom>
          <a:solidFill>
            <a:srgbClr val="A70C1B"/>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72" name="Freeform 57"/>
          <p:cNvSpPr>
            <a:spLocks noEditPoints="1"/>
          </p:cNvSpPr>
          <p:nvPr/>
        </p:nvSpPr>
        <p:spPr bwMode="auto">
          <a:xfrm>
            <a:off x="4110217" y="2738600"/>
            <a:ext cx="438425" cy="438425"/>
          </a:xfrm>
          <a:custGeom>
            <a:avLst/>
            <a:gdLst/>
            <a:ahLst/>
            <a:cxnLst>
              <a:cxn ang="0">
                <a:pos x="143" y="0"/>
              </a:cxn>
              <a:cxn ang="0">
                <a:pos x="0" y="143"/>
              </a:cxn>
              <a:cxn ang="0">
                <a:pos x="143" y="286"/>
              </a:cxn>
              <a:cxn ang="0">
                <a:pos x="286" y="143"/>
              </a:cxn>
              <a:cxn ang="0">
                <a:pos x="143" y="0"/>
              </a:cxn>
              <a:cxn ang="0">
                <a:pos x="143" y="279"/>
              </a:cxn>
              <a:cxn ang="0">
                <a:pos x="7" y="143"/>
              </a:cxn>
              <a:cxn ang="0">
                <a:pos x="143" y="6"/>
              </a:cxn>
              <a:cxn ang="0">
                <a:pos x="280" y="143"/>
              </a:cxn>
              <a:cxn ang="0">
                <a:pos x="143" y="279"/>
              </a:cxn>
            </a:cxnLst>
            <a:rect l="0" t="0" r="r" b="b"/>
            <a:pathLst>
              <a:path w="286" h="286">
                <a:moveTo>
                  <a:pt x="143" y="0"/>
                </a:moveTo>
                <a:cubicBezTo>
                  <a:pt x="64" y="0"/>
                  <a:pt x="0" y="64"/>
                  <a:pt x="0" y="143"/>
                </a:cubicBezTo>
                <a:cubicBezTo>
                  <a:pt x="0" y="222"/>
                  <a:pt x="64" y="286"/>
                  <a:pt x="143" y="286"/>
                </a:cubicBezTo>
                <a:cubicBezTo>
                  <a:pt x="222" y="286"/>
                  <a:pt x="286" y="222"/>
                  <a:pt x="286" y="143"/>
                </a:cubicBezTo>
                <a:cubicBezTo>
                  <a:pt x="286" y="64"/>
                  <a:pt x="222" y="0"/>
                  <a:pt x="143" y="0"/>
                </a:cubicBezTo>
                <a:close/>
                <a:moveTo>
                  <a:pt x="143" y="279"/>
                </a:moveTo>
                <a:cubicBezTo>
                  <a:pt x="68" y="279"/>
                  <a:pt x="7" y="218"/>
                  <a:pt x="7" y="143"/>
                </a:cubicBezTo>
                <a:cubicBezTo>
                  <a:pt x="7" y="67"/>
                  <a:pt x="68" y="6"/>
                  <a:pt x="143" y="6"/>
                </a:cubicBezTo>
                <a:cubicBezTo>
                  <a:pt x="219" y="6"/>
                  <a:pt x="280" y="67"/>
                  <a:pt x="280" y="143"/>
                </a:cubicBezTo>
                <a:cubicBezTo>
                  <a:pt x="280" y="218"/>
                  <a:pt x="219" y="279"/>
                  <a:pt x="143" y="279"/>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73" name="Freeform 58"/>
          <p:cNvSpPr/>
          <p:nvPr/>
        </p:nvSpPr>
        <p:spPr bwMode="auto">
          <a:xfrm>
            <a:off x="4098680" y="2744368"/>
            <a:ext cx="494190" cy="434579"/>
          </a:xfrm>
          <a:custGeom>
            <a:avLst/>
            <a:gdLst/>
            <a:ahLst/>
            <a:cxnLst>
              <a:cxn ang="0">
                <a:pos x="93" y="22"/>
              </a:cxn>
              <a:cxn ang="0">
                <a:pos x="87" y="33"/>
              </a:cxn>
              <a:cxn ang="0">
                <a:pos x="81" y="41"/>
              </a:cxn>
              <a:cxn ang="0">
                <a:pos x="76" y="37"/>
              </a:cxn>
              <a:cxn ang="0">
                <a:pos x="75" y="46"/>
              </a:cxn>
              <a:cxn ang="0">
                <a:pos x="60" y="49"/>
              </a:cxn>
              <a:cxn ang="0">
                <a:pos x="51" y="58"/>
              </a:cxn>
              <a:cxn ang="0">
                <a:pos x="39" y="76"/>
              </a:cxn>
              <a:cxn ang="0">
                <a:pos x="31" y="87"/>
              </a:cxn>
              <a:cxn ang="0">
                <a:pos x="38" y="95"/>
              </a:cxn>
              <a:cxn ang="0">
                <a:pos x="39" y="99"/>
              </a:cxn>
              <a:cxn ang="0">
                <a:pos x="32" y="93"/>
              </a:cxn>
              <a:cxn ang="0">
                <a:pos x="27" y="85"/>
              </a:cxn>
              <a:cxn ang="0">
                <a:pos x="24" y="97"/>
              </a:cxn>
              <a:cxn ang="0">
                <a:pos x="25" y="118"/>
              </a:cxn>
              <a:cxn ang="0">
                <a:pos x="35" y="113"/>
              </a:cxn>
              <a:cxn ang="0">
                <a:pos x="46" y="125"/>
              </a:cxn>
              <a:cxn ang="0">
                <a:pos x="59" y="138"/>
              </a:cxn>
              <a:cxn ang="0">
                <a:pos x="71" y="149"/>
              </a:cxn>
              <a:cxn ang="0">
                <a:pos x="87" y="166"/>
              </a:cxn>
              <a:cxn ang="0">
                <a:pos x="82" y="190"/>
              </a:cxn>
              <a:cxn ang="0">
                <a:pos x="69" y="219"/>
              </a:cxn>
              <a:cxn ang="0">
                <a:pos x="74" y="240"/>
              </a:cxn>
              <a:cxn ang="0">
                <a:pos x="66" y="241"/>
              </a:cxn>
              <a:cxn ang="0">
                <a:pos x="46" y="209"/>
              </a:cxn>
              <a:cxn ang="0">
                <a:pos x="24" y="159"/>
              </a:cxn>
              <a:cxn ang="0">
                <a:pos x="17" y="123"/>
              </a:cxn>
              <a:cxn ang="0">
                <a:pos x="104" y="259"/>
              </a:cxn>
              <a:cxn ang="0">
                <a:pos x="127" y="255"/>
              </a:cxn>
              <a:cxn ang="0">
                <a:pos x="156" y="252"/>
              </a:cxn>
              <a:cxn ang="0">
                <a:pos x="154" y="264"/>
              </a:cxn>
              <a:cxn ang="0">
                <a:pos x="171" y="263"/>
              </a:cxn>
              <a:cxn ang="0">
                <a:pos x="196" y="260"/>
              </a:cxn>
              <a:cxn ang="0">
                <a:pos x="194" y="4"/>
              </a:cxn>
              <a:cxn ang="0">
                <a:pos x="278" y="91"/>
              </a:cxn>
              <a:cxn ang="0">
                <a:pos x="267" y="82"/>
              </a:cxn>
              <a:cxn ang="0">
                <a:pos x="256" y="105"/>
              </a:cxn>
              <a:cxn ang="0">
                <a:pos x="240" y="84"/>
              </a:cxn>
              <a:cxn ang="0">
                <a:pos x="247" y="106"/>
              </a:cxn>
              <a:cxn ang="0">
                <a:pos x="263" y="112"/>
              </a:cxn>
              <a:cxn ang="0">
                <a:pos x="256" y="142"/>
              </a:cxn>
              <a:cxn ang="0">
                <a:pos x="248" y="173"/>
              </a:cxn>
              <a:cxn ang="0">
                <a:pos x="238" y="194"/>
              </a:cxn>
              <a:cxn ang="0">
                <a:pos x="208" y="218"/>
              </a:cxn>
              <a:cxn ang="0">
                <a:pos x="200" y="197"/>
              </a:cxn>
              <a:cxn ang="0">
                <a:pos x="201" y="171"/>
              </a:cxn>
              <a:cxn ang="0">
                <a:pos x="191" y="143"/>
              </a:cxn>
              <a:cxn ang="0">
                <a:pos x="177" y="127"/>
              </a:cxn>
              <a:cxn ang="0">
                <a:pos x="140" y="128"/>
              </a:cxn>
              <a:cxn ang="0">
                <a:pos x="127" y="108"/>
              </a:cxn>
              <a:cxn ang="0">
                <a:pos x="142" y="70"/>
              </a:cxn>
              <a:cxn ang="0">
                <a:pos x="168" y="59"/>
              </a:cxn>
              <a:cxn ang="0">
                <a:pos x="185" y="66"/>
              </a:cxn>
              <a:cxn ang="0">
                <a:pos x="207" y="66"/>
              </a:cxn>
              <a:cxn ang="0">
                <a:pos x="229" y="62"/>
              </a:cxn>
              <a:cxn ang="0">
                <a:pos x="208" y="53"/>
              </a:cxn>
              <a:cxn ang="0">
                <a:pos x="207" y="46"/>
              </a:cxn>
              <a:cxn ang="0">
                <a:pos x="180" y="46"/>
              </a:cxn>
              <a:cxn ang="0">
                <a:pos x="157" y="53"/>
              </a:cxn>
              <a:cxn ang="0">
                <a:pos x="152" y="30"/>
              </a:cxn>
              <a:cxn ang="0">
                <a:pos x="136" y="16"/>
              </a:cxn>
              <a:cxn ang="0">
                <a:pos x="154" y="5"/>
              </a:cxn>
            </a:cxnLst>
            <a:rect l="0" t="0" r="r" b="b"/>
            <a:pathLst>
              <a:path w="322" h="282">
                <a:moveTo>
                  <a:pt x="131" y="1"/>
                </a:moveTo>
                <a:cubicBezTo>
                  <a:pt x="131" y="1"/>
                  <a:pt x="83" y="7"/>
                  <a:pt x="50" y="45"/>
                </a:cubicBezTo>
                <a:cubicBezTo>
                  <a:pt x="50" y="45"/>
                  <a:pt x="75" y="19"/>
                  <a:pt x="91" y="19"/>
                </a:cubicBezTo>
                <a:cubicBezTo>
                  <a:pt x="94" y="20"/>
                  <a:pt x="94" y="20"/>
                  <a:pt x="94" y="20"/>
                </a:cubicBezTo>
                <a:cubicBezTo>
                  <a:pt x="94" y="20"/>
                  <a:pt x="94" y="22"/>
                  <a:pt x="93" y="22"/>
                </a:cubicBezTo>
                <a:cubicBezTo>
                  <a:pt x="93" y="23"/>
                  <a:pt x="91" y="25"/>
                  <a:pt x="91" y="26"/>
                </a:cubicBezTo>
                <a:cubicBezTo>
                  <a:pt x="91" y="27"/>
                  <a:pt x="91" y="29"/>
                  <a:pt x="91" y="29"/>
                </a:cubicBezTo>
                <a:cubicBezTo>
                  <a:pt x="90" y="30"/>
                  <a:pt x="90" y="30"/>
                  <a:pt x="90" y="30"/>
                </a:cubicBezTo>
                <a:cubicBezTo>
                  <a:pt x="90" y="30"/>
                  <a:pt x="88" y="31"/>
                  <a:pt x="88" y="31"/>
                </a:cubicBezTo>
                <a:cubicBezTo>
                  <a:pt x="88" y="32"/>
                  <a:pt x="87" y="32"/>
                  <a:pt x="87" y="33"/>
                </a:cubicBezTo>
                <a:cubicBezTo>
                  <a:pt x="87" y="34"/>
                  <a:pt x="87" y="36"/>
                  <a:pt x="87" y="36"/>
                </a:cubicBezTo>
                <a:cubicBezTo>
                  <a:pt x="88" y="39"/>
                  <a:pt x="88" y="39"/>
                  <a:pt x="88" y="39"/>
                </a:cubicBezTo>
                <a:cubicBezTo>
                  <a:pt x="87" y="40"/>
                  <a:pt x="87" y="40"/>
                  <a:pt x="87" y="40"/>
                </a:cubicBezTo>
                <a:cubicBezTo>
                  <a:pt x="85" y="41"/>
                  <a:pt x="85" y="41"/>
                  <a:pt x="85" y="41"/>
                </a:cubicBezTo>
                <a:cubicBezTo>
                  <a:pt x="85" y="41"/>
                  <a:pt x="82" y="42"/>
                  <a:pt x="81" y="41"/>
                </a:cubicBezTo>
                <a:cubicBezTo>
                  <a:pt x="80" y="41"/>
                  <a:pt x="80" y="39"/>
                  <a:pt x="80" y="39"/>
                </a:cubicBezTo>
                <a:cubicBezTo>
                  <a:pt x="83" y="37"/>
                  <a:pt x="83" y="37"/>
                  <a:pt x="83" y="37"/>
                </a:cubicBezTo>
                <a:cubicBezTo>
                  <a:pt x="83" y="37"/>
                  <a:pt x="83" y="37"/>
                  <a:pt x="82" y="36"/>
                </a:cubicBezTo>
                <a:cubicBezTo>
                  <a:pt x="81" y="36"/>
                  <a:pt x="82" y="34"/>
                  <a:pt x="80" y="34"/>
                </a:cubicBezTo>
                <a:cubicBezTo>
                  <a:pt x="79" y="35"/>
                  <a:pt x="76" y="37"/>
                  <a:pt x="76" y="37"/>
                </a:cubicBezTo>
                <a:cubicBezTo>
                  <a:pt x="74" y="38"/>
                  <a:pt x="74" y="38"/>
                  <a:pt x="74" y="38"/>
                </a:cubicBezTo>
                <a:cubicBezTo>
                  <a:pt x="74" y="38"/>
                  <a:pt x="73" y="41"/>
                  <a:pt x="73" y="41"/>
                </a:cubicBezTo>
                <a:cubicBezTo>
                  <a:pt x="74" y="41"/>
                  <a:pt x="75" y="42"/>
                  <a:pt x="75" y="42"/>
                </a:cubicBezTo>
                <a:cubicBezTo>
                  <a:pt x="75" y="42"/>
                  <a:pt x="75" y="43"/>
                  <a:pt x="75" y="44"/>
                </a:cubicBezTo>
                <a:cubicBezTo>
                  <a:pt x="75" y="45"/>
                  <a:pt x="75" y="46"/>
                  <a:pt x="75" y="46"/>
                </a:cubicBezTo>
                <a:cubicBezTo>
                  <a:pt x="75" y="46"/>
                  <a:pt x="74" y="47"/>
                  <a:pt x="72" y="47"/>
                </a:cubicBezTo>
                <a:cubicBezTo>
                  <a:pt x="71" y="46"/>
                  <a:pt x="69" y="46"/>
                  <a:pt x="68" y="46"/>
                </a:cubicBezTo>
                <a:cubicBezTo>
                  <a:pt x="67" y="45"/>
                  <a:pt x="66" y="45"/>
                  <a:pt x="65" y="45"/>
                </a:cubicBezTo>
                <a:cubicBezTo>
                  <a:pt x="64" y="46"/>
                  <a:pt x="64" y="46"/>
                  <a:pt x="64" y="46"/>
                </a:cubicBezTo>
                <a:cubicBezTo>
                  <a:pt x="64" y="47"/>
                  <a:pt x="60" y="49"/>
                  <a:pt x="60" y="49"/>
                </a:cubicBezTo>
                <a:cubicBezTo>
                  <a:pt x="60" y="49"/>
                  <a:pt x="59" y="49"/>
                  <a:pt x="59" y="50"/>
                </a:cubicBezTo>
                <a:cubicBezTo>
                  <a:pt x="59" y="51"/>
                  <a:pt x="58" y="53"/>
                  <a:pt x="58" y="53"/>
                </a:cubicBezTo>
                <a:cubicBezTo>
                  <a:pt x="58" y="53"/>
                  <a:pt x="57" y="54"/>
                  <a:pt x="55" y="55"/>
                </a:cubicBezTo>
                <a:cubicBezTo>
                  <a:pt x="53" y="55"/>
                  <a:pt x="52" y="56"/>
                  <a:pt x="52" y="56"/>
                </a:cubicBezTo>
                <a:cubicBezTo>
                  <a:pt x="51" y="58"/>
                  <a:pt x="51" y="58"/>
                  <a:pt x="51" y="58"/>
                </a:cubicBezTo>
                <a:cubicBezTo>
                  <a:pt x="51" y="58"/>
                  <a:pt x="49" y="60"/>
                  <a:pt x="48" y="61"/>
                </a:cubicBezTo>
                <a:cubicBezTo>
                  <a:pt x="47" y="62"/>
                  <a:pt x="44" y="65"/>
                  <a:pt x="43" y="65"/>
                </a:cubicBezTo>
                <a:cubicBezTo>
                  <a:pt x="43" y="65"/>
                  <a:pt x="41" y="67"/>
                  <a:pt x="41" y="68"/>
                </a:cubicBezTo>
                <a:cubicBezTo>
                  <a:pt x="40" y="69"/>
                  <a:pt x="41" y="71"/>
                  <a:pt x="40" y="72"/>
                </a:cubicBezTo>
                <a:cubicBezTo>
                  <a:pt x="40" y="73"/>
                  <a:pt x="39" y="74"/>
                  <a:pt x="39" y="76"/>
                </a:cubicBezTo>
                <a:cubicBezTo>
                  <a:pt x="39" y="77"/>
                  <a:pt x="38" y="79"/>
                  <a:pt x="37" y="79"/>
                </a:cubicBezTo>
                <a:cubicBezTo>
                  <a:pt x="36" y="80"/>
                  <a:pt x="35" y="81"/>
                  <a:pt x="35" y="81"/>
                </a:cubicBezTo>
                <a:cubicBezTo>
                  <a:pt x="34" y="81"/>
                  <a:pt x="32" y="82"/>
                  <a:pt x="31" y="83"/>
                </a:cubicBezTo>
                <a:cubicBezTo>
                  <a:pt x="30" y="83"/>
                  <a:pt x="29" y="85"/>
                  <a:pt x="29" y="85"/>
                </a:cubicBezTo>
                <a:cubicBezTo>
                  <a:pt x="29" y="86"/>
                  <a:pt x="31" y="87"/>
                  <a:pt x="31" y="87"/>
                </a:cubicBezTo>
                <a:cubicBezTo>
                  <a:pt x="32" y="87"/>
                  <a:pt x="33" y="88"/>
                  <a:pt x="33" y="88"/>
                </a:cubicBezTo>
                <a:cubicBezTo>
                  <a:pt x="33" y="88"/>
                  <a:pt x="33" y="90"/>
                  <a:pt x="33" y="91"/>
                </a:cubicBezTo>
                <a:cubicBezTo>
                  <a:pt x="33" y="91"/>
                  <a:pt x="32" y="94"/>
                  <a:pt x="33" y="94"/>
                </a:cubicBezTo>
                <a:cubicBezTo>
                  <a:pt x="34" y="94"/>
                  <a:pt x="36" y="94"/>
                  <a:pt x="36" y="94"/>
                </a:cubicBezTo>
                <a:cubicBezTo>
                  <a:pt x="38" y="95"/>
                  <a:pt x="38" y="95"/>
                  <a:pt x="38" y="95"/>
                </a:cubicBezTo>
                <a:cubicBezTo>
                  <a:pt x="41" y="96"/>
                  <a:pt x="41" y="96"/>
                  <a:pt x="41" y="96"/>
                </a:cubicBezTo>
                <a:cubicBezTo>
                  <a:pt x="42" y="97"/>
                  <a:pt x="42" y="97"/>
                  <a:pt x="42" y="97"/>
                </a:cubicBezTo>
                <a:cubicBezTo>
                  <a:pt x="42" y="97"/>
                  <a:pt x="42" y="99"/>
                  <a:pt x="41" y="99"/>
                </a:cubicBezTo>
                <a:cubicBezTo>
                  <a:pt x="41" y="100"/>
                  <a:pt x="40" y="101"/>
                  <a:pt x="40" y="101"/>
                </a:cubicBezTo>
                <a:cubicBezTo>
                  <a:pt x="39" y="100"/>
                  <a:pt x="39" y="100"/>
                  <a:pt x="39" y="99"/>
                </a:cubicBezTo>
                <a:cubicBezTo>
                  <a:pt x="38" y="98"/>
                  <a:pt x="39" y="98"/>
                  <a:pt x="37" y="97"/>
                </a:cubicBezTo>
                <a:cubicBezTo>
                  <a:pt x="36" y="97"/>
                  <a:pt x="35" y="98"/>
                  <a:pt x="35" y="98"/>
                </a:cubicBezTo>
                <a:cubicBezTo>
                  <a:pt x="34" y="97"/>
                  <a:pt x="33" y="97"/>
                  <a:pt x="33" y="97"/>
                </a:cubicBezTo>
                <a:cubicBezTo>
                  <a:pt x="32" y="96"/>
                  <a:pt x="32" y="97"/>
                  <a:pt x="32" y="96"/>
                </a:cubicBezTo>
                <a:cubicBezTo>
                  <a:pt x="32" y="94"/>
                  <a:pt x="33" y="94"/>
                  <a:pt x="32" y="93"/>
                </a:cubicBezTo>
                <a:cubicBezTo>
                  <a:pt x="32" y="92"/>
                  <a:pt x="31" y="91"/>
                  <a:pt x="30" y="91"/>
                </a:cubicBezTo>
                <a:cubicBezTo>
                  <a:pt x="30" y="91"/>
                  <a:pt x="31" y="92"/>
                  <a:pt x="30" y="91"/>
                </a:cubicBezTo>
                <a:cubicBezTo>
                  <a:pt x="29" y="90"/>
                  <a:pt x="28" y="89"/>
                  <a:pt x="27" y="89"/>
                </a:cubicBezTo>
                <a:cubicBezTo>
                  <a:pt x="27" y="89"/>
                  <a:pt x="26" y="90"/>
                  <a:pt x="26" y="89"/>
                </a:cubicBezTo>
                <a:cubicBezTo>
                  <a:pt x="26" y="88"/>
                  <a:pt x="27" y="86"/>
                  <a:pt x="27" y="85"/>
                </a:cubicBezTo>
                <a:cubicBezTo>
                  <a:pt x="27" y="85"/>
                  <a:pt x="27" y="83"/>
                  <a:pt x="27" y="83"/>
                </a:cubicBezTo>
                <a:cubicBezTo>
                  <a:pt x="27" y="82"/>
                  <a:pt x="28" y="78"/>
                  <a:pt x="28" y="78"/>
                </a:cubicBezTo>
                <a:cubicBezTo>
                  <a:pt x="28" y="78"/>
                  <a:pt x="24" y="87"/>
                  <a:pt x="22" y="93"/>
                </a:cubicBezTo>
                <a:cubicBezTo>
                  <a:pt x="22" y="93"/>
                  <a:pt x="24" y="93"/>
                  <a:pt x="24" y="94"/>
                </a:cubicBezTo>
                <a:cubicBezTo>
                  <a:pt x="24" y="95"/>
                  <a:pt x="24" y="96"/>
                  <a:pt x="24" y="97"/>
                </a:cubicBezTo>
                <a:cubicBezTo>
                  <a:pt x="24" y="98"/>
                  <a:pt x="24" y="98"/>
                  <a:pt x="24" y="102"/>
                </a:cubicBezTo>
                <a:cubicBezTo>
                  <a:pt x="24" y="105"/>
                  <a:pt x="25" y="106"/>
                  <a:pt x="24" y="107"/>
                </a:cubicBezTo>
                <a:cubicBezTo>
                  <a:pt x="24" y="108"/>
                  <a:pt x="23" y="110"/>
                  <a:pt x="23" y="111"/>
                </a:cubicBezTo>
                <a:cubicBezTo>
                  <a:pt x="23" y="112"/>
                  <a:pt x="24" y="116"/>
                  <a:pt x="24" y="116"/>
                </a:cubicBezTo>
                <a:cubicBezTo>
                  <a:pt x="25" y="117"/>
                  <a:pt x="25" y="117"/>
                  <a:pt x="25" y="118"/>
                </a:cubicBezTo>
                <a:cubicBezTo>
                  <a:pt x="26" y="119"/>
                  <a:pt x="24" y="121"/>
                  <a:pt x="26" y="119"/>
                </a:cubicBezTo>
                <a:cubicBezTo>
                  <a:pt x="28" y="116"/>
                  <a:pt x="28" y="115"/>
                  <a:pt x="28" y="115"/>
                </a:cubicBezTo>
                <a:cubicBezTo>
                  <a:pt x="29" y="114"/>
                  <a:pt x="29" y="114"/>
                  <a:pt x="29" y="114"/>
                </a:cubicBezTo>
                <a:cubicBezTo>
                  <a:pt x="29" y="114"/>
                  <a:pt x="29" y="112"/>
                  <a:pt x="32" y="112"/>
                </a:cubicBezTo>
                <a:cubicBezTo>
                  <a:pt x="34" y="113"/>
                  <a:pt x="34" y="112"/>
                  <a:pt x="35" y="113"/>
                </a:cubicBezTo>
                <a:cubicBezTo>
                  <a:pt x="35" y="114"/>
                  <a:pt x="34" y="116"/>
                  <a:pt x="35" y="116"/>
                </a:cubicBezTo>
                <a:cubicBezTo>
                  <a:pt x="36" y="117"/>
                  <a:pt x="39" y="115"/>
                  <a:pt x="40" y="115"/>
                </a:cubicBezTo>
                <a:cubicBezTo>
                  <a:pt x="41" y="116"/>
                  <a:pt x="42" y="116"/>
                  <a:pt x="43" y="117"/>
                </a:cubicBezTo>
                <a:cubicBezTo>
                  <a:pt x="43" y="119"/>
                  <a:pt x="44" y="121"/>
                  <a:pt x="45" y="121"/>
                </a:cubicBezTo>
                <a:cubicBezTo>
                  <a:pt x="45" y="122"/>
                  <a:pt x="45" y="124"/>
                  <a:pt x="46" y="125"/>
                </a:cubicBezTo>
                <a:cubicBezTo>
                  <a:pt x="46" y="126"/>
                  <a:pt x="49" y="127"/>
                  <a:pt x="50" y="127"/>
                </a:cubicBezTo>
                <a:cubicBezTo>
                  <a:pt x="50" y="127"/>
                  <a:pt x="54" y="128"/>
                  <a:pt x="54" y="128"/>
                </a:cubicBezTo>
                <a:cubicBezTo>
                  <a:pt x="55" y="129"/>
                  <a:pt x="54" y="130"/>
                  <a:pt x="56" y="131"/>
                </a:cubicBezTo>
                <a:cubicBezTo>
                  <a:pt x="58" y="131"/>
                  <a:pt x="58" y="135"/>
                  <a:pt x="58" y="135"/>
                </a:cubicBezTo>
                <a:cubicBezTo>
                  <a:pt x="58" y="135"/>
                  <a:pt x="59" y="138"/>
                  <a:pt x="59" y="138"/>
                </a:cubicBezTo>
                <a:cubicBezTo>
                  <a:pt x="58" y="139"/>
                  <a:pt x="58" y="141"/>
                  <a:pt x="59" y="141"/>
                </a:cubicBezTo>
                <a:cubicBezTo>
                  <a:pt x="61" y="141"/>
                  <a:pt x="63" y="142"/>
                  <a:pt x="63" y="142"/>
                </a:cubicBezTo>
                <a:cubicBezTo>
                  <a:pt x="63" y="142"/>
                  <a:pt x="62" y="144"/>
                  <a:pt x="64" y="145"/>
                </a:cubicBezTo>
                <a:cubicBezTo>
                  <a:pt x="67" y="146"/>
                  <a:pt x="69" y="147"/>
                  <a:pt x="70" y="147"/>
                </a:cubicBezTo>
                <a:cubicBezTo>
                  <a:pt x="70" y="147"/>
                  <a:pt x="68" y="149"/>
                  <a:pt x="71" y="149"/>
                </a:cubicBezTo>
                <a:cubicBezTo>
                  <a:pt x="74" y="149"/>
                  <a:pt x="76" y="149"/>
                  <a:pt x="78" y="150"/>
                </a:cubicBezTo>
                <a:cubicBezTo>
                  <a:pt x="79" y="151"/>
                  <a:pt x="78" y="152"/>
                  <a:pt x="82" y="154"/>
                </a:cubicBezTo>
                <a:cubicBezTo>
                  <a:pt x="85" y="156"/>
                  <a:pt x="86" y="157"/>
                  <a:pt x="87" y="157"/>
                </a:cubicBezTo>
                <a:cubicBezTo>
                  <a:pt x="88" y="158"/>
                  <a:pt x="90" y="157"/>
                  <a:pt x="89" y="160"/>
                </a:cubicBezTo>
                <a:cubicBezTo>
                  <a:pt x="89" y="163"/>
                  <a:pt x="88" y="165"/>
                  <a:pt x="87" y="166"/>
                </a:cubicBezTo>
                <a:cubicBezTo>
                  <a:pt x="86" y="167"/>
                  <a:pt x="84" y="170"/>
                  <a:pt x="83" y="171"/>
                </a:cubicBezTo>
                <a:cubicBezTo>
                  <a:pt x="82" y="172"/>
                  <a:pt x="81" y="174"/>
                  <a:pt x="82" y="176"/>
                </a:cubicBezTo>
                <a:cubicBezTo>
                  <a:pt x="83" y="178"/>
                  <a:pt x="84" y="180"/>
                  <a:pt x="84" y="181"/>
                </a:cubicBezTo>
                <a:cubicBezTo>
                  <a:pt x="84" y="182"/>
                  <a:pt x="85" y="185"/>
                  <a:pt x="84" y="187"/>
                </a:cubicBezTo>
                <a:cubicBezTo>
                  <a:pt x="83" y="188"/>
                  <a:pt x="82" y="190"/>
                  <a:pt x="82" y="190"/>
                </a:cubicBezTo>
                <a:cubicBezTo>
                  <a:pt x="82" y="190"/>
                  <a:pt x="84" y="192"/>
                  <a:pt x="83" y="194"/>
                </a:cubicBezTo>
                <a:cubicBezTo>
                  <a:pt x="81" y="196"/>
                  <a:pt x="78" y="198"/>
                  <a:pt x="77" y="198"/>
                </a:cubicBezTo>
                <a:cubicBezTo>
                  <a:pt x="76" y="199"/>
                  <a:pt x="73" y="201"/>
                  <a:pt x="73" y="201"/>
                </a:cubicBezTo>
                <a:cubicBezTo>
                  <a:pt x="73" y="201"/>
                  <a:pt x="73" y="207"/>
                  <a:pt x="73" y="208"/>
                </a:cubicBezTo>
                <a:cubicBezTo>
                  <a:pt x="73" y="209"/>
                  <a:pt x="68" y="217"/>
                  <a:pt x="69" y="219"/>
                </a:cubicBezTo>
                <a:cubicBezTo>
                  <a:pt x="71" y="221"/>
                  <a:pt x="71" y="224"/>
                  <a:pt x="71" y="225"/>
                </a:cubicBezTo>
                <a:cubicBezTo>
                  <a:pt x="71" y="226"/>
                  <a:pt x="70" y="226"/>
                  <a:pt x="69" y="227"/>
                </a:cubicBezTo>
                <a:cubicBezTo>
                  <a:pt x="69" y="228"/>
                  <a:pt x="66" y="227"/>
                  <a:pt x="68" y="230"/>
                </a:cubicBezTo>
                <a:cubicBezTo>
                  <a:pt x="70" y="233"/>
                  <a:pt x="71" y="234"/>
                  <a:pt x="72" y="236"/>
                </a:cubicBezTo>
                <a:cubicBezTo>
                  <a:pt x="73" y="238"/>
                  <a:pt x="72" y="238"/>
                  <a:pt x="74" y="240"/>
                </a:cubicBezTo>
                <a:cubicBezTo>
                  <a:pt x="75" y="242"/>
                  <a:pt x="76" y="243"/>
                  <a:pt x="77" y="245"/>
                </a:cubicBezTo>
                <a:cubicBezTo>
                  <a:pt x="79" y="246"/>
                  <a:pt x="80" y="247"/>
                  <a:pt x="80" y="248"/>
                </a:cubicBezTo>
                <a:cubicBezTo>
                  <a:pt x="80" y="250"/>
                  <a:pt x="84" y="254"/>
                  <a:pt x="80" y="251"/>
                </a:cubicBezTo>
                <a:cubicBezTo>
                  <a:pt x="76" y="248"/>
                  <a:pt x="79" y="251"/>
                  <a:pt x="74" y="247"/>
                </a:cubicBezTo>
                <a:cubicBezTo>
                  <a:pt x="69" y="242"/>
                  <a:pt x="68" y="244"/>
                  <a:pt x="66" y="241"/>
                </a:cubicBezTo>
                <a:cubicBezTo>
                  <a:pt x="64" y="239"/>
                  <a:pt x="67" y="248"/>
                  <a:pt x="63" y="237"/>
                </a:cubicBezTo>
                <a:cubicBezTo>
                  <a:pt x="59" y="226"/>
                  <a:pt x="57" y="227"/>
                  <a:pt x="56" y="225"/>
                </a:cubicBezTo>
                <a:cubicBezTo>
                  <a:pt x="55" y="223"/>
                  <a:pt x="56" y="225"/>
                  <a:pt x="53" y="220"/>
                </a:cubicBezTo>
                <a:cubicBezTo>
                  <a:pt x="50" y="214"/>
                  <a:pt x="53" y="218"/>
                  <a:pt x="50" y="214"/>
                </a:cubicBezTo>
                <a:cubicBezTo>
                  <a:pt x="47" y="211"/>
                  <a:pt x="47" y="216"/>
                  <a:pt x="46" y="209"/>
                </a:cubicBezTo>
                <a:cubicBezTo>
                  <a:pt x="45" y="203"/>
                  <a:pt x="44" y="207"/>
                  <a:pt x="43" y="200"/>
                </a:cubicBezTo>
                <a:cubicBezTo>
                  <a:pt x="41" y="193"/>
                  <a:pt x="44" y="192"/>
                  <a:pt x="40" y="189"/>
                </a:cubicBezTo>
                <a:cubicBezTo>
                  <a:pt x="36" y="186"/>
                  <a:pt x="36" y="187"/>
                  <a:pt x="35" y="185"/>
                </a:cubicBezTo>
                <a:cubicBezTo>
                  <a:pt x="34" y="182"/>
                  <a:pt x="35" y="185"/>
                  <a:pt x="32" y="179"/>
                </a:cubicBezTo>
                <a:cubicBezTo>
                  <a:pt x="28" y="172"/>
                  <a:pt x="24" y="170"/>
                  <a:pt x="24" y="159"/>
                </a:cubicBezTo>
                <a:cubicBezTo>
                  <a:pt x="24" y="149"/>
                  <a:pt x="24" y="147"/>
                  <a:pt x="24" y="147"/>
                </a:cubicBezTo>
                <a:cubicBezTo>
                  <a:pt x="24" y="147"/>
                  <a:pt x="19" y="143"/>
                  <a:pt x="20" y="137"/>
                </a:cubicBezTo>
                <a:cubicBezTo>
                  <a:pt x="22" y="131"/>
                  <a:pt x="23" y="133"/>
                  <a:pt x="22" y="131"/>
                </a:cubicBezTo>
                <a:cubicBezTo>
                  <a:pt x="22" y="129"/>
                  <a:pt x="21" y="129"/>
                  <a:pt x="19" y="127"/>
                </a:cubicBezTo>
                <a:cubicBezTo>
                  <a:pt x="17" y="124"/>
                  <a:pt x="17" y="125"/>
                  <a:pt x="17" y="123"/>
                </a:cubicBezTo>
                <a:cubicBezTo>
                  <a:pt x="16" y="122"/>
                  <a:pt x="16" y="118"/>
                  <a:pt x="16" y="118"/>
                </a:cubicBezTo>
                <a:cubicBezTo>
                  <a:pt x="14" y="119"/>
                  <a:pt x="14" y="119"/>
                  <a:pt x="14" y="119"/>
                </a:cubicBezTo>
                <a:cubicBezTo>
                  <a:pt x="14" y="119"/>
                  <a:pt x="0" y="258"/>
                  <a:pt x="138" y="278"/>
                </a:cubicBezTo>
                <a:cubicBezTo>
                  <a:pt x="138" y="278"/>
                  <a:pt x="106" y="271"/>
                  <a:pt x="104" y="265"/>
                </a:cubicBezTo>
                <a:cubicBezTo>
                  <a:pt x="104" y="265"/>
                  <a:pt x="103" y="259"/>
                  <a:pt x="104" y="259"/>
                </a:cubicBezTo>
                <a:cubicBezTo>
                  <a:pt x="106" y="259"/>
                  <a:pt x="108" y="260"/>
                  <a:pt x="110" y="258"/>
                </a:cubicBezTo>
                <a:cubicBezTo>
                  <a:pt x="112" y="257"/>
                  <a:pt x="114" y="255"/>
                  <a:pt x="114" y="255"/>
                </a:cubicBezTo>
                <a:cubicBezTo>
                  <a:pt x="114" y="257"/>
                  <a:pt x="114" y="257"/>
                  <a:pt x="114" y="257"/>
                </a:cubicBezTo>
                <a:cubicBezTo>
                  <a:pt x="114" y="257"/>
                  <a:pt x="112" y="258"/>
                  <a:pt x="118" y="257"/>
                </a:cubicBezTo>
                <a:cubicBezTo>
                  <a:pt x="125" y="256"/>
                  <a:pt x="125" y="256"/>
                  <a:pt x="127" y="255"/>
                </a:cubicBezTo>
                <a:cubicBezTo>
                  <a:pt x="129" y="254"/>
                  <a:pt x="132" y="249"/>
                  <a:pt x="133" y="252"/>
                </a:cubicBezTo>
                <a:cubicBezTo>
                  <a:pt x="135" y="255"/>
                  <a:pt x="132" y="254"/>
                  <a:pt x="135" y="255"/>
                </a:cubicBezTo>
                <a:cubicBezTo>
                  <a:pt x="137" y="257"/>
                  <a:pt x="143" y="255"/>
                  <a:pt x="143" y="255"/>
                </a:cubicBezTo>
                <a:cubicBezTo>
                  <a:pt x="143" y="255"/>
                  <a:pt x="153" y="255"/>
                  <a:pt x="154" y="254"/>
                </a:cubicBezTo>
                <a:cubicBezTo>
                  <a:pt x="155" y="253"/>
                  <a:pt x="155" y="252"/>
                  <a:pt x="156" y="252"/>
                </a:cubicBezTo>
                <a:cubicBezTo>
                  <a:pt x="158" y="252"/>
                  <a:pt x="159" y="255"/>
                  <a:pt x="159" y="255"/>
                </a:cubicBezTo>
                <a:cubicBezTo>
                  <a:pt x="154" y="258"/>
                  <a:pt x="154" y="258"/>
                  <a:pt x="154" y="258"/>
                </a:cubicBezTo>
                <a:cubicBezTo>
                  <a:pt x="149" y="262"/>
                  <a:pt x="149" y="262"/>
                  <a:pt x="149" y="262"/>
                </a:cubicBezTo>
                <a:cubicBezTo>
                  <a:pt x="149" y="262"/>
                  <a:pt x="146" y="262"/>
                  <a:pt x="148" y="263"/>
                </a:cubicBezTo>
                <a:cubicBezTo>
                  <a:pt x="150" y="264"/>
                  <a:pt x="151" y="264"/>
                  <a:pt x="154" y="264"/>
                </a:cubicBezTo>
                <a:cubicBezTo>
                  <a:pt x="156" y="265"/>
                  <a:pt x="161" y="269"/>
                  <a:pt x="163" y="266"/>
                </a:cubicBezTo>
                <a:cubicBezTo>
                  <a:pt x="164" y="264"/>
                  <a:pt x="164" y="263"/>
                  <a:pt x="165" y="262"/>
                </a:cubicBezTo>
                <a:cubicBezTo>
                  <a:pt x="166" y="260"/>
                  <a:pt x="166" y="258"/>
                  <a:pt x="168" y="258"/>
                </a:cubicBezTo>
                <a:cubicBezTo>
                  <a:pt x="171" y="258"/>
                  <a:pt x="173" y="259"/>
                  <a:pt x="173" y="259"/>
                </a:cubicBezTo>
                <a:cubicBezTo>
                  <a:pt x="171" y="263"/>
                  <a:pt x="171" y="263"/>
                  <a:pt x="171" y="263"/>
                </a:cubicBezTo>
                <a:cubicBezTo>
                  <a:pt x="171" y="263"/>
                  <a:pt x="175" y="263"/>
                  <a:pt x="177" y="263"/>
                </a:cubicBezTo>
                <a:cubicBezTo>
                  <a:pt x="178" y="263"/>
                  <a:pt x="179" y="265"/>
                  <a:pt x="181" y="263"/>
                </a:cubicBezTo>
                <a:cubicBezTo>
                  <a:pt x="183" y="261"/>
                  <a:pt x="183" y="261"/>
                  <a:pt x="186" y="260"/>
                </a:cubicBezTo>
                <a:cubicBezTo>
                  <a:pt x="188" y="260"/>
                  <a:pt x="191" y="259"/>
                  <a:pt x="192" y="259"/>
                </a:cubicBezTo>
                <a:cubicBezTo>
                  <a:pt x="193" y="260"/>
                  <a:pt x="195" y="260"/>
                  <a:pt x="196" y="260"/>
                </a:cubicBezTo>
                <a:cubicBezTo>
                  <a:pt x="197" y="260"/>
                  <a:pt x="202" y="264"/>
                  <a:pt x="203" y="263"/>
                </a:cubicBezTo>
                <a:cubicBezTo>
                  <a:pt x="204" y="262"/>
                  <a:pt x="210" y="263"/>
                  <a:pt x="210" y="263"/>
                </a:cubicBezTo>
                <a:cubicBezTo>
                  <a:pt x="210" y="263"/>
                  <a:pt x="194" y="277"/>
                  <a:pt x="160" y="278"/>
                </a:cubicBezTo>
                <a:cubicBezTo>
                  <a:pt x="160" y="278"/>
                  <a:pt x="236" y="282"/>
                  <a:pt x="279" y="207"/>
                </a:cubicBezTo>
                <a:cubicBezTo>
                  <a:pt x="322" y="133"/>
                  <a:pt x="292" y="37"/>
                  <a:pt x="194" y="4"/>
                </a:cubicBezTo>
                <a:cubicBezTo>
                  <a:pt x="194" y="4"/>
                  <a:pt x="267" y="31"/>
                  <a:pt x="287" y="102"/>
                </a:cubicBezTo>
                <a:cubicBezTo>
                  <a:pt x="286" y="103"/>
                  <a:pt x="286" y="103"/>
                  <a:pt x="286" y="103"/>
                </a:cubicBezTo>
                <a:cubicBezTo>
                  <a:pt x="284" y="101"/>
                  <a:pt x="284" y="102"/>
                  <a:pt x="283" y="99"/>
                </a:cubicBezTo>
                <a:cubicBezTo>
                  <a:pt x="281" y="95"/>
                  <a:pt x="282" y="96"/>
                  <a:pt x="281" y="94"/>
                </a:cubicBezTo>
                <a:cubicBezTo>
                  <a:pt x="280" y="91"/>
                  <a:pt x="280" y="93"/>
                  <a:pt x="278" y="91"/>
                </a:cubicBezTo>
                <a:cubicBezTo>
                  <a:pt x="277" y="88"/>
                  <a:pt x="276" y="89"/>
                  <a:pt x="275" y="87"/>
                </a:cubicBezTo>
                <a:cubicBezTo>
                  <a:pt x="274" y="86"/>
                  <a:pt x="272" y="82"/>
                  <a:pt x="271" y="81"/>
                </a:cubicBezTo>
                <a:cubicBezTo>
                  <a:pt x="270" y="79"/>
                  <a:pt x="267" y="79"/>
                  <a:pt x="266" y="79"/>
                </a:cubicBezTo>
                <a:cubicBezTo>
                  <a:pt x="265" y="78"/>
                  <a:pt x="265" y="77"/>
                  <a:pt x="265" y="78"/>
                </a:cubicBezTo>
                <a:cubicBezTo>
                  <a:pt x="264" y="80"/>
                  <a:pt x="267" y="82"/>
                  <a:pt x="267" y="82"/>
                </a:cubicBezTo>
                <a:cubicBezTo>
                  <a:pt x="267" y="88"/>
                  <a:pt x="267" y="88"/>
                  <a:pt x="267" y="88"/>
                </a:cubicBezTo>
                <a:cubicBezTo>
                  <a:pt x="267" y="88"/>
                  <a:pt x="269" y="93"/>
                  <a:pt x="269" y="94"/>
                </a:cubicBezTo>
                <a:cubicBezTo>
                  <a:pt x="269" y="95"/>
                  <a:pt x="267" y="99"/>
                  <a:pt x="267" y="99"/>
                </a:cubicBezTo>
                <a:cubicBezTo>
                  <a:pt x="267" y="99"/>
                  <a:pt x="266" y="103"/>
                  <a:pt x="265" y="103"/>
                </a:cubicBezTo>
                <a:cubicBezTo>
                  <a:pt x="264" y="104"/>
                  <a:pt x="256" y="105"/>
                  <a:pt x="256" y="105"/>
                </a:cubicBezTo>
                <a:cubicBezTo>
                  <a:pt x="256" y="105"/>
                  <a:pt x="254" y="103"/>
                  <a:pt x="253" y="101"/>
                </a:cubicBezTo>
                <a:cubicBezTo>
                  <a:pt x="251" y="98"/>
                  <a:pt x="247" y="98"/>
                  <a:pt x="246" y="97"/>
                </a:cubicBezTo>
                <a:cubicBezTo>
                  <a:pt x="246" y="96"/>
                  <a:pt x="247" y="94"/>
                  <a:pt x="245" y="91"/>
                </a:cubicBezTo>
                <a:cubicBezTo>
                  <a:pt x="243" y="88"/>
                  <a:pt x="245" y="89"/>
                  <a:pt x="243" y="87"/>
                </a:cubicBezTo>
                <a:cubicBezTo>
                  <a:pt x="240" y="84"/>
                  <a:pt x="240" y="84"/>
                  <a:pt x="240" y="84"/>
                </a:cubicBezTo>
                <a:cubicBezTo>
                  <a:pt x="240" y="84"/>
                  <a:pt x="234" y="82"/>
                  <a:pt x="236" y="86"/>
                </a:cubicBezTo>
                <a:cubicBezTo>
                  <a:pt x="238" y="89"/>
                  <a:pt x="236" y="93"/>
                  <a:pt x="238" y="93"/>
                </a:cubicBezTo>
                <a:cubicBezTo>
                  <a:pt x="239" y="93"/>
                  <a:pt x="240" y="92"/>
                  <a:pt x="242" y="95"/>
                </a:cubicBezTo>
                <a:cubicBezTo>
                  <a:pt x="243" y="98"/>
                  <a:pt x="243" y="99"/>
                  <a:pt x="244" y="100"/>
                </a:cubicBezTo>
                <a:cubicBezTo>
                  <a:pt x="245" y="101"/>
                  <a:pt x="245" y="105"/>
                  <a:pt x="247" y="106"/>
                </a:cubicBezTo>
                <a:cubicBezTo>
                  <a:pt x="248" y="106"/>
                  <a:pt x="252" y="106"/>
                  <a:pt x="251" y="107"/>
                </a:cubicBezTo>
                <a:cubicBezTo>
                  <a:pt x="251" y="109"/>
                  <a:pt x="249" y="111"/>
                  <a:pt x="251" y="112"/>
                </a:cubicBezTo>
                <a:cubicBezTo>
                  <a:pt x="254" y="113"/>
                  <a:pt x="254" y="114"/>
                  <a:pt x="255" y="113"/>
                </a:cubicBezTo>
                <a:cubicBezTo>
                  <a:pt x="257" y="113"/>
                  <a:pt x="256" y="114"/>
                  <a:pt x="258" y="113"/>
                </a:cubicBezTo>
                <a:cubicBezTo>
                  <a:pt x="261" y="112"/>
                  <a:pt x="263" y="112"/>
                  <a:pt x="263" y="112"/>
                </a:cubicBezTo>
                <a:cubicBezTo>
                  <a:pt x="263" y="112"/>
                  <a:pt x="266" y="114"/>
                  <a:pt x="266" y="115"/>
                </a:cubicBezTo>
                <a:cubicBezTo>
                  <a:pt x="266" y="116"/>
                  <a:pt x="265" y="122"/>
                  <a:pt x="265" y="122"/>
                </a:cubicBezTo>
                <a:cubicBezTo>
                  <a:pt x="262" y="127"/>
                  <a:pt x="262" y="127"/>
                  <a:pt x="262" y="127"/>
                </a:cubicBezTo>
                <a:cubicBezTo>
                  <a:pt x="262" y="127"/>
                  <a:pt x="262" y="137"/>
                  <a:pt x="261" y="137"/>
                </a:cubicBezTo>
                <a:cubicBezTo>
                  <a:pt x="259" y="137"/>
                  <a:pt x="257" y="141"/>
                  <a:pt x="256" y="142"/>
                </a:cubicBezTo>
                <a:cubicBezTo>
                  <a:pt x="255" y="143"/>
                  <a:pt x="255" y="149"/>
                  <a:pt x="255" y="149"/>
                </a:cubicBezTo>
                <a:cubicBezTo>
                  <a:pt x="252" y="153"/>
                  <a:pt x="252" y="153"/>
                  <a:pt x="252" y="153"/>
                </a:cubicBezTo>
                <a:cubicBezTo>
                  <a:pt x="252" y="153"/>
                  <a:pt x="252" y="158"/>
                  <a:pt x="252" y="159"/>
                </a:cubicBezTo>
                <a:cubicBezTo>
                  <a:pt x="252" y="160"/>
                  <a:pt x="253" y="165"/>
                  <a:pt x="252" y="168"/>
                </a:cubicBezTo>
                <a:cubicBezTo>
                  <a:pt x="252" y="171"/>
                  <a:pt x="248" y="173"/>
                  <a:pt x="248" y="173"/>
                </a:cubicBezTo>
                <a:cubicBezTo>
                  <a:pt x="248" y="173"/>
                  <a:pt x="253" y="178"/>
                  <a:pt x="250" y="179"/>
                </a:cubicBezTo>
                <a:cubicBezTo>
                  <a:pt x="248" y="179"/>
                  <a:pt x="245" y="183"/>
                  <a:pt x="244" y="184"/>
                </a:cubicBezTo>
                <a:cubicBezTo>
                  <a:pt x="244" y="185"/>
                  <a:pt x="244" y="187"/>
                  <a:pt x="242" y="187"/>
                </a:cubicBezTo>
                <a:cubicBezTo>
                  <a:pt x="241" y="188"/>
                  <a:pt x="238" y="188"/>
                  <a:pt x="238" y="189"/>
                </a:cubicBezTo>
                <a:cubicBezTo>
                  <a:pt x="238" y="190"/>
                  <a:pt x="238" y="194"/>
                  <a:pt x="238" y="194"/>
                </a:cubicBezTo>
                <a:cubicBezTo>
                  <a:pt x="233" y="202"/>
                  <a:pt x="233" y="202"/>
                  <a:pt x="233" y="202"/>
                </a:cubicBezTo>
                <a:cubicBezTo>
                  <a:pt x="226" y="207"/>
                  <a:pt x="226" y="207"/>
                  <a:pt x="226" y="207"/>
                </a:cubicBezTo>
                <a:cubicBezTo>
                  <a:pt x="226" y="207"/>
                  <a:pt x="227" y="210"/>
                  <a:pt x="225" y="211"/>
                </a:cubicBezTo>
                <a:cubicBezTo>
                  <a:pt x="223" y="211"/>
                  <a:pt x="217" y="214"/>
                  <a:pt x="216" y="215"/>
                </a:cubicBezTo>
                <a:cubicBezTo>
                  <a:pt x="215" y="216"/>
                  <a:pt x="210" y="218"/>
                  <a:pt x="208" y="218"/>
                </a:cubicBezTo>
                <a:cubicBezTo>
                  <a:pt x="206" y="218"/>
                  <a:pt x="209" y="223"/>
                  <a:pt x="206" y="218"/>
                </a:cubicBezTo>
                <a:cubicBezTo>
                  <a:pt x="204" y="213"/>
                  <a:pt x="206" y="216"/>
                  <a:pt x="203" y="211"/>
                </a:cubicBezTo>
                <a:cubicBezTo>
                  <a:pt x="201" y="206"/>
                  <a:pt x="201" y="210"/>
                  <a:pt x="201" y="206"/>
                </a:cubicBezTo>
                <a:cubicBezTo>
                  <a:pt x="201" y="202"/>
                  <a:pt x="201" y="206"/>
                  <a:pt x="201" y="202"/>
                </a:cubicBezTo>
                <a:cubicBezTo>
                  <a:pt x="201" y="198"/>
                  <a:pt x="202" y="201"/>
                  <a:pt x="200" y="197"/>
                </a:cubicBezTo>
                <a:cubicBezTo>
                  <a:pt x="198" y="192"/>
                  <a:pt x="199" y="194"/>
                  <a:pt x="196" y="191"/>
                </a:cubicBezTo>
                <a:cubicBezTo>
                  <a:pt x="193" y="188"/>
                  <a:pt x="191" y="191"/>
                  <a:pt x="193" y="187"/>
                </a:cubicBezTo>
                <a:cubicBezTo>
                  <a:pt x="195" y="183"/>
                  <a:pt x="194" y="187"/>
                  <a:pt x="195" y="183"/>
                </a:cubicBezTo>
                <a:cubicBezTo>
                  <a:pt x="196" y="178"/>
                  <a:pt x="194" y="178"/>
                  <a:pt x="197" y="176"/>
                </a:cubicBezTo>
                <a:cubicBezTo>
                  <a:pt x="200" y="174"/>
                  <a:pt x="202" y="173"/>
                  <a:pt x="201" y="171"/>
                </a:cubicBezTo>
                <a:cubicBezTo>
                  <a:pt x="201" y="168"/>
                  <a:pt x="201" y="167"/>
                  <a:pt x="201" y="165"/>
                </a:cubicBezTo>
                <a:cubicBezTo>
                  <a:pt x="200" y="164"/>
                  <a:pt x="197" y="161"/>
                  <a:pt x="197" y="160"/>
                </a:cubicBezTo>
                <a:cubicBezTo>
                  <a:pt x="197" y="159"/>
                  <a:pt x="197" y="160"/>
                  <a:pt x="195" y="157"/>
                </a:cubicBezTo>
                <a:cubicBezTo>
                  <a:pt x="193" y="154"/>
                  <a:pt x="191" y="152"/>
                  <a:pt x="191" y="152"/>
                </a:cubicBezTo>
                <a:cubicBezTo>
                  <a:pt x="191" y="152"/>
                  <a:pt x="191" y="145"/>
                  <a:pt x="191" y="143"/>
                </a:cubicBezTo>
                <a:cubicBezTo>
                  <a:pt x="191" y="140"/>
                  <a:pt x="190" y="144"/>
                  <a:pt x="191" y="140"/>
                </a:cubicBezTo>
                <a:cubicBezTo>
                  <a:pt x="192" y="136"/>
                  <a:pt x="192" y="133"/>
                  <a:pt x="192" y="133"/>
                </a:cubicBezTo>
                <a:cubicBezTo>
                  <a:pt x="192" y="133"/>
                  <a:pt x="187" y="130"/>
                  <a:pt x="185" y="130"/>
                </a:cubicBezTo>
                <a:cubicBezTo>
                  <a:pt x="183" y="131"/>
                  <a:pt x="183" y="134"/>
                  <a:pt x="180" y="131"/>
                </a:cubicBezTo>
                <a:cubicBezTo>
                  <a:pt x="178" y="129"/>
                  <a:pt x="178" y="127"/>
                  <a:pt x="177" y="127"/>
                </a:cubicBezTo>
                <a:cubicBezTo>
                  <a:pt x="176" y="126"/>
                  <a:pt x="174" y="126"/>
                  <a:pt x="173" y="127"/>
                </a:cubicBezTo>
                <a:cubicBezTo>
                  <a:pt x="171" y="128"/>
                  <a:pt x="167" y="128"/>
                  <a:pt x="164" y="130"/>
                </a:cubicBezTo>
                <a:cubicBezTo>
                  <a:pt x="161" y="131"/>
                  <a:pt x="160" y="131"/>
                  <a:pt x="157" y="131"/>
                </a:cubicBezTo>
                <a:cubicBezTo>
                  <a:pt x="153" y="131"/>
                  <a:pt x="148" y="132"/>
                  <a:pt x="145" y="130"/>
                </a:cubicBezTo>
                <a:cubicBezTo>
                  <a:pt x="142" y="129"/>
                  <a:pt x="142" y="131"/>
                  <a:pt x="140" y="128"/>
                </a:cubicBezTo>
                <a:cubicBezTo>
                  <a:pt x="139" y="124"/>
                  <a:pt x="140" y="125"/>
                  <a:pt x="137" y="123"/>
                </a:cubicBezTo>
                <a:cubicBezTo>
                  <a:pt x="135" y="122"/>
                  <a:pt x="134" y="123"/>
                  <a:pt x="134" y="120"/>
                </a:cubicBezTo>
                <a:cubicBezTo>
                  <a:pt x="133" y="117"/>
                  <a:pt x="135" y="118"/>
                  <a:pt x="133" y="115"/>
                </a:cubicBezTo>
                <a:cubicBezTo>
                  <a:pt x="130" y="112"/>
                  <a:pt x="134" y="116"/>
                  <a:pt x="130" y="112"/>
                </a:cubicBezTo>
                <a:cubicBezTo>
                  <a:pt x="127" y="108"/>
                  <a:pt x="125" y="112"/>
                  <a:pt x="127" y="108"/>
                </a:cubicBezTo>
                <a:cubicBezTo>
                  <a:pt x="128" y="105"/>
                  <a:pt x="129" y="107"/>
                  <a:pt x="129" y="103"/>
                </a:cubicBezTo>
                <a:cubicBezTo>
                  <a:pt x="129" y="99"/>
                  <a:pt x="135" y="105"/>
                  <a:pt x="131" y="97"/>
                </a:cubicBezTo>
                <a:cubicBezTo>
                  <a:pt x="128" y="89"/>
                  <a:pt x="127" y="91"/>
                  <a:pt x="130" y="85"/>
                </a:cubicBezTo>
                <a:cubicBezTo>
                  <a:pt x="134" y="79"/>
                  <a:pt x="138" y="77"/>
                  <a:pt x="138" y="76"/>
                </a:cubicBezTo>
                <a:cubicBezTo>
                  <a:pt x="139" y="74"/>
                  <a:pt x="140" y="71"/>
                  <a:pt x="142" y="70"/>
                </a:cubicBezTo>
                <a:cubicBezTo>
                  <a:pt x="143" y="69"/>
                  <a:pt x="142" y="68"/>
                  <a:pt x="145" y="68"/>
                </a:cubicBezTo>
                <a:cubicBezTo>
                  <a:pt x="148" y="69"/>
                  <a:pt x="151" y="67"/>
                  <a:pt x="153" y="65"/>
                </a:cubicBezTo>
                <a:cubicBezTo>
                  <a:pt x="155" y="63"/>
                  <a:pt x="158" y="61"/>
                  <a:pt x="159" y="60"/>
                </a:cubicBezTo>
                <a:cubicBezTo>
                  <a:pt x="160" y="60"/>
                  <a:pt x="160" y="61"/>
                  <a:pt x="163" y="60"/>
                </a:cubicBezTo>
                <a:cubicBezTo>
                  <a:pt x="166" y="59"/>
                  <a:pt x="166" y="59"/>
                  <a:pt x="168" y="59"/>
                </a:cubicBezTo>
                <a:cubicBezTo>
                  <a:pt x="170" y="59"/>
                  <a:pt x="166" y="60"/>
                  <a:pt x="172" y="59"/>
                </a:cubicBezTo>
                <a:cubicBezTo>
                  <a:pt x="178" y="58"/>
                  <a:pt x="176" y="58"/>
                  <a:pt x="178" y="58"/>
                </a:cubicBezTo>
                <a:cubicBezTo>
                  <a:pt x="179" y="58"/>
                  <a:pt x="178" y="58"/>
                  <a:pt x="180" y="58"/>
                </a:cubicBezTo>
                <a:cubicBezTo>
                  <a:pt x="183" y="59"/>
                  <a:pt x="182" y="54"/>
                  <a:pt x="183" y="59"/>
                </a:cubicBezTo>
                <a:cubicBezTo>
                  <a:pt x="183" y="63"/>
                  <a:pt x="181" y="66"/>
                  <a:pt x="185" y="66"/>
                </a:cubicBezTo>
                <a:cubicBezTo>
                  <a:pt x="189" y="66"/>
                  <a:pt x="185" y="66"/>
                  <a:pt x="189" y="66"/>
                </a:cubicBezTo>
                <a:cubicBezTo>
                  <a:pt x="193" y="66"/>
                  <a:pt x="192" y="67"/>
                  <a:pt x="194" y="68"/>
                </a:cubicBezTo>
                <a:cubicBezTo>
                  <a:pt x="196" y="69"/>
                  <a:pt x="197" y="70"/>
                  <a:pt x="200" y="70"/>
                </a:cubicBezTo>
                <a:cubicBezTo>
                  <a:pt x="202" y="70"/>
                  <a:pt x="198" y="75"/>
                  <a:pt x="202" y="70"/>
                </a:cubicBezTo>
                <a:cubicBezTo>
                  <a:pt x="207" y="66"/>
                  <a:pt x="199" y="65"/>
                  <a:pt x="207" y="66"/>
                </a:cubicBezTo>
                <a:cubicBezTo>
                  <a:pt x="214" y="67"/>
                  <a:pt x="215" y="68"/>
                  <a:pt x="217" y="68"/>
                </a:cubicBezTo>
                <a:cubicBezTo>
                  <a:pt x="218" y="67"/>
                  <a:pt x="218" y="68"/>
                  <a:pt x="221" y="67"/>
                </a:cubicBezTo>
                <a:cubicBezTo>
                  <a:pt x="225" y="65"/>
                  <a:pt x="225" y="65"/>
                  <a:pt x="226" y="66"/>
                </a:cubicBezTo>
                <a:cubicBezTo>
                  <a:pt x="228" y="66"/>
                  <a:pt x="228" y="69"/>
                  <a:pt x="229" y="66"/>
                </a:cubicBezTo>
                <a:cubicBezTo>
                  <a:pt x="230" y="63"/>
                  <a:pt x="233" y="64"/>
                  <a:pt x="229" y="62"/>
                </a:cubicBezTo>
                <a:cubicBezTo>
                  <a:pt x="225" y="61"/>
                  <a:pt x="224" y="63"/>
                  <a:pt x="223" y="60"/>
                </a:cubicBezTo>
                <a:cubicBezTo>
                  <a:pt x="222" y="58"/>
                  <a:pt x="226" y="58"/>
                  <a:pt x="222" y="58"/>
                </a:cubicBezTo>
                <a:cubicBezTo>
                  <a:pt x="219" y="57"/>
                  <a:pt x="219" y="57"/>
                  <a:pt x="216" y="56"/>
                </a:cubicBezTo>
                <a:cubicBezTo>
                  <a:pt x="213" y="55"/>
                  <a:pt x="210" y="59"/>
                  <a:pt x="209" y="56"/>
                </a:cubicBezTo>
                <a:cubicBezTo>
                  <a:pt x="208" y="53"/>
                  <a:pt x="203" y="58"/>
                  <a:pt x="208" y="53"/>
                </a:cubicBezTo>
                <a:cubicBezTo>
                  <a:pt x="214" y="48"/>
                  <a:pt x="212" y="46"/>
                  <a:pt x="215" y="47"/>
                </a:cubicBezTo>
                <a:cubicBezTo>
                  <a:pt x="219" y="48"/>
                  <a:pt x="218" y="51"/>
                  <a:pt x="220" y="49"/>
                </a:cubicBezTo>
                <a:cubicBezTo>
                  <a:pt x="222" y="47"/>
                  <a:pt x="227" y="46"/>
                  <a:pt x="222" y="43"/>
                </a:cubicBezTo>
                <a:cubicBezTo>
                  <a:pt x="218" y="40"/>
                  <a:pt x="221" y="41"/>
                  <a:pt x="217" y="40"/>
                </a:cubicBezTo>
                <a:cubicBezTo>
                  <a:pt x="213" y="38"/>
                  <a:pt x="209" y="47"/>
                  <a:pt x="207" y="46"/>
                </a:cubicBezTo>
                <a:cubicBezTo>
                  <a:pt x="205" y="44"/>
                  <a:pt x="204" y="43"/>
                  <a:pt x="202" y="44"/>
                </a:cubicBezTo>
                <a:cubicBezTo>
                  <a:pt x="201" y="45"/>
                  <a:pt x="201" y="48"/>
                  <a:pt x="201" y="51"/>
                </a:cubicBezTo>
                <a:cubicBezTo>
                  <a:pt x="201" y="54"/>
                  <a:pt x="203" y="54"/>
                  <a:pt x="199" y="52"/>
                </a:cubicBezTo>
                <a:cubicBezTo>
                  <a:pt x="195" y="50"/>
                  <a:pt x="203" y="51"/>
                  <a:pt x="194" y="48"/>
                </a:cubicBezTo>
                <a:cubicBezTo>
                  <a:pt x="184" y="44"/>
                  <a:pt x="181" y="45"/>
                  <a:pt x="180" y="46"/>
                </a:cubicBezTo>
                <a:cubicBezTo>
                  <a:pt x="179" y="48"/>
                  <a:pt x="177" y="47"/>
                  <a:pt x="176" y="48"/>
                </a:cubicBezTo>
                <a:cubicBezTo>
                  <a:pt x="175" y="49"/>
                  <a:pt x="179" y="52"/>
                  <a:pt x="175" y="49"/>
                </a:cubicBezTo>
                <a:cubicBezTo>
                  <a:pt x="171" y="47"/>
                  <a:pt x="167" y="51"/>
                  <a:pt x="167" y="51"/>
                </a:cubicBezTo>
                <a:cubicBezTo>
                  <a:pt x="167" y="51"/>
                  <a:pt x="165" y="50"/>
                  <a:pt x="164" y="51"/>
                </a:cubicBezTo>
                <a:cubicBezTo>
                  <a:pt x="162" y="53"/>
                  <a:pt x="159" y="54"/>
                  <a:pt x="157" y="53"/>
                </a:cubicBezTo>
                <a:cubicBezTo>
                  <a:pt x="155" y="52"/>
                  <a:pt x="151" y="54"/>
                  <a:pt x="154" y="49"/>
                </a:cubicBezTo>
                <a:cubicBezTo>
                  <a:pt x="158" y="44"/>
                  <a:pt x="155" y="47"/>
                  <a:pt x="161" y="45"/>
                </a:cubicBezTo>
                <a:cubicBezTo>
                  <a:pt x="166" y="42"/>
                  <a:pt x="175" y="42"/>
                  <a:pt x="167" y="40"/>
                </a:cubicBezTo>
                <a:cubicBezTo>
                  <a:pt x="160" y="39"/>
                  <a:pt x="171" y="39"/>
                  <a:pt x="162" y="34"/>
                </a:cubicBezTo>
                <a:cubicBezTo>
                  <a:pt x="152" y="30"/>
                  <a:pt x="152" y="36"/>
                  <a:pt x="152" y="30"/>
                </a:cubicBezTo>
                <a:cubicBezTo>
                  <a:pt x="153" y="23"/>
                  <a:pt x="152" y="23"/>
                  <a:pt x="150" y="23"/>
                </a:cubicBezTo>
                <a:cubicBezTo>
                  <a:pt x="148" y="24"/>
                  <a:pt x="142" y="25"/>
                  <a:pt x="139" y="25"/>
                </a:cubicBezTo>
                <a:cubicBezTo>
                  <a:pt x="137" y="26"/>
                  <a:pt x="140" y="28"/>
                  <a:pt x="136" y="25"/>
                </a:cubicBezTo>
                <a:cubicBezTo>
                  <a:pt x="131" y="22"/>
                  <a:pt x="130" y="26"/>
                  <a:pt x="131" y="22"/>
                </a:cubicBezTo>
                <a:cubicBezTo>
                  <a:pt x="133" y="19"/>
                  <a:pt x="133" y="18"/>
                  <a:pt x="136" y="16"/>
                </a:cubicBezTo>
                <a:cubicBezTo>
                  <a:pt x="138" y="13"/>
                  <a:pt x="138" y="5"/>
                  <a:pt x="144" y="8"/>
                </a:cubicBezTo>
                <a:cubicBezTo>
                  <a:pt x="151" y="11"/>
                  <a:pt x="148" y="10"/>
                  <a:pt x="154" y="11"/>
                </a:cubicBezTo>
                <a:cubicBezTo>
                  <a:pt x="159" y="11"/>
                  <a:pt x="161" y="10"/>
                  <a:pt x="161" y="9"/>
                </a:cubicBezTo>
                <a:cubicBezTo>
                  <a:pt x="161" y="8"/>
                  <a:pt x="155" y="5"/>
                  <a:pt x="155" y="5"/>
                </a:cubicBezTo>
                <a:cubicBezTo>
                  <a:pt x="155" y="5"/>
                  <a:pt x="153" y="6"/>
                  <a:pt x="154" y="5"/>
                </a:cubicBezTo>
                <a:cubicBezTo>
                  <a:pt x="155" y="4"/>
                  <a:pt x="156" y="2"/>
                  <a:pt x="156" y="2"/>
                </a:cubicBezTo>
                <a:cubicBezTo>
                  <a:pt x="154" y="0"/>
                  <a:pt x="154" y="0"/>
                  <a:pt x="154" y="0"/>
                </a:cubicBezTo>
                <a:cubicBezTo>
                  <a:pt x="154" y="0"/>
                  <a:pt x="136" y="0"/>
                  <a:pt x="131" y="1"/>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68" name="Oval 32"/>
          <p:cNvSpPr>
            <a:spLocks noChangeArrowheads="1"/>
          </p:cNvSpPr>
          <p:nvPr/>
        </p:nvSpPr>
        <p:spPr bwMode="auto">
          <a:xfrm>
            <a:off x="4726046" y="2870737"/>
            <a:ext cx="565336" cy="565336"/>
          </a:xfrm>
          <a:prstGeom prst="ellipse">
            <a:avLst/>
          </a:pr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69" name="Freeform 33"/>
          <p:cNvSpPr/>
          <p:nvPr/>
        </p:nvSpPr>
        <p:spPr bwMode="auto">
          <a:xfrm>
            <a:off x="4868341" y="3397615"/>
            <a:ext cx="146141" cy="134604"/>
          </a:xfrm>
          <a:custGeom>
            <a:avLst/>
            <a:gdLst/>
            <a:ahLst/>
            <a:cxnLst>
              <a:cxn ang="0">
                <a:pos x="0" y="0"/>
              </a:cxn>
              <a:cxn ang="0">
                <a:pos x="7" y="70"/>
              </a:cxn>
              <a:cxn ang="0">
                <a:pos x="76" y="11"/>
              </a:cxn>
              <a:cxn ang="0">
                <a:pos x="0" y="0"/>
              </a:cxn>
            </a:cxnLst>
            <a:rect l="0" t="0" r="r" b="b"/>
            <a:pathLst>
              <a:path w="76" h="70">
                <a:moveTo>
                  <a:pt x="0" y="0"/>
                </a:moveTo>
                <a:lnTo>
                  <a:pt x="7" y="70"/>
                </a:lnTo>
                <a:lnTo>
                  <a:pt x="76" y="11"/>
                </a:lnTo>
                <a:lnTo>
                  <a:pt x="0" y="0"/>
                </a:lnTo>
                <a:close/>
              </a:path>
            </a:pathLst>
          </a:cu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67" name="Freeform 59"/>
          <p:cNvSpPr>
            <a:spLocks noEditPoints="1"/>
          </p:cNvSpPr>
          <p:nvPr/>
        </p:nvSpPr>
        <p:spPr bwMode="auto">
          <a:xfrm>
            <a:off x="4687587" y="2970728"/>
            <a:ext cx="536494" cy="353817"/>
          </a:xfrm>
          <a:custGeom>
            <a:avLst/>
            <a:gdLst/>
            <a:ahLst/>
            <a:cxnLst>
              <a:cxn ang="0">
                <a:pos x="333" y="51"/>
              </a:cxn>
              <a:cxn ang="0">
                <a:pos x="259" y="0"/>
              </a:cxn>
              <a:cxn ang="0">
                <a:pos x="170" y="225"/>
              </a:cxn>
              <a:cxn ang="0">
                <a:pos x="269" y="133"/>
              </a:cxn>
              <a:cxn ang="0">
                <a:pos x="333" y="51"/>
              </a:cxn>
              <a:cxn ang="0">
                <a:pos x="140" y="41"/>
              </a:cxn>
              <a:cxn ang="0">
                <a:pos x="155" y="56"/>
              </a:cxn>
              <a:cxn ang="0">
                <a:pos x="140" y="71"/>
              </a:cxn>
              <a:cxn ang="0">
                <a:pos x="125" y="56"/>
              </a:cxn>
              <a:cxn ang="0">
                <a:pos x="140" y="41"/>
              </a:cxn>
              <a:cxn ang="0">
                <a:pos x="105" y="101"/>
              </a:cxn>
              <a:cxn ang="0">
                <a:pos x="125" y="81"/>
              </a:cxn>
              <a:cxn ang="0">
                <a:pos x="145" y="101"/>
              </a:cxn>
              <a:cxn ang="0">
                <a:pos x="125" y="121"/>
              </a:cxn>
              <a:cxn ang="0">
                <a:pos x="105" y="101"/>
              </a:cxn>
              <a:cxn ang="0">
                <a:pos x="139" y="174"/>
              </a:cxn>
              <a:cxn ang="0">
                <a:pos x="116" y="151"/>
              </a:cxn>
              <a:cxn ang="0">
                <a:pos x="139" y="128"/>
              </a:cxn>
              <a:cxn ang="0">
                <a:pos x="162" y="151"/>
              </a:cxn>
              <a:cxn ang="0">
                <a:pos x="139" y="174"/>
              </a:cxn>
              <a:cxn ang="0">
                <a:pos x="180" y="213"/>
              </a:cxn>
              <a:cxn ang="0">
                <a:pos x="155" y="188"/>
              </a:cxn>
              <a:cxn ang="0">
                <a:pos x="180" y="163"/>
              </a:cxn>
              <a:cxn ang="0">
                <a:pos x="205" y="188"/>
              </a:cxn>
              <a:cxn ang="0">
                <a:pos x="180" y="213"/>
              </a:cxn>
              <a:cxn ang="0">
                <a:pos x="282" y="98"/>
              </a:cxn>
              <a:cxn ang="0">
                <a:pos x="252" y="68"/>
              </a:cxn>
              <a:cxn ang="0">
                <a:pos x="282" y="38"/>
              </a:cxn>
              <a:cxn ang="0">
                <a:pos x="312" y="68"/>
              </a:cxn>
              <a:cxn ang="0">
                <a:pos x="282" y="98"/>
              </a:cxn>
            </a:cxnLst>
            <a:rect l="0" t="0" r="r" b="b"/>
            <a:pathLst>
              <a:path w="349" h="230">
                <a:moveTo>
                  <a:pt x="333" y="51"/>
                </a:moveTo>
                <a:cubicBezTo>
                  <a:pt x="317" y="6"/>
                  <a:pt x="259" y="0"/>
                  <a:pt x="259" y="0"/>
                </a:cubicBezTo>
                <a:cubicBezTo>
                  <a:pt x="0" y="4"/>
                  <a:pt x="103" y="220"/>
                  <a:pt x="170" y="225"/>
                </a:cubicBezTo>
                <a:cubicBezTo>
                  <a:pt x="237" y="230"/>
                  <a:pt x="227" y="150"/>
                  <a:pt x="269" y="133"/>
                </a:cubicBezTo>
                <a:cubicBezTo>
                  <a:pt x="312" y="116"/>
                  <a:pt x="349" y="96"/>
                  <a:pt x="333" y="51"/>
                </a:cubicBezTo>
                <a:close/>
                <a:moveTo>
                  <a:pt x="140" y="41"/>
                </a:moveTo>
                <a:cubicBezTo>
                  <a:pt x="148" y="41"/>
                  <a:pt x="155" y="48"/>
                  <a:pt x="155" y="56"/>
                </a:cubicBezTo>
                <a:cubicBezTo>
                  <a:pt x="155" y="65"/>
                  <a:pt x="148" y="71"/>
                  <a:pt x="140" y="71"/>
                </a:cubicBezTo>
                <a:cubicBezTo>
                  <a:pt x="131" y="71"/>
                  <a:pt x="125" y="65"/>
                  <a:pt x="125" y="56"/>
                </a:cubicBezTo>
                <a:cubicBezTo>
                  <a:pt x="125" y="48"/>
                  <a:pt x="131" y="41"/>
                  <a:pt x="140" y="41"/>
                </a:cubicBezTo>
                <a:close/>
                <a:moveTo>
                  <a:pt x="105" y="101"/>
                </a:moveTo>
                <a:cubicBezTo>
                  <a:pt x="105" y="90"/>
                  <a:pt x="114" y="81"/>
                  <a:pt x="125" y="81"/>
                </a:cubicBezTo>
                <a:cubicBezTo>
                  <a:pt x="136" y="81"/>
                  <a:pt x="145" y="90"/>
                  <a:pt x="145" y="101"/>
                </a:cubicBezTo>
                <a:cubicBezTo>
                  <a:pt x="145" y="112"/>
                  <a:pt x="136" y="121"/>
                  <a:pt x="125" y="121"/>
                </a:cubicBezTo>
                <a:cubicBezTo>
                  <a:pt x="114" y="121"/>
                  <a:pt x="105" y="112"/>
                  <a:pt x="105" y="101"/>
                </a:cubicBezTo>
                <a:close/>
                <a:moveTo>
                  <a:pt x="139" y="174"/>
                </a:moveTo>
                <a:cubicBezTo>
                  <a:pt x="126" y="174"/>
                  <a:pt x="116" y="164"/>
                  <a:pt x="116" y="151"/>
                </a:cubicBezTo>
                <a:cubicBezTo>
                  <a:pt x="116" y="138"/>
                  <a:pt x="126" y="128"/>
                  <a:pt x="139" y="128"/>
                </a:cubicBezTo>
                <a:cubicBezTo>
                  <a:pt x="151" y="128"/>
                  <a:pt x="162" y="138"/>
                  <a:pt x="162" y="151"/>
                </a:cubicBezTo>
                <a:cubicBezTo>
                  <a:pt x="162" y="164"/>
                  <a:pt x="151" y="174"/>
                  <a:pt x="139" y="174"/>
                </a:cubicBezTo>
                <a:close/>
                <a:moveTo>
                  <a:pt x="180" y="213"/>
                </a:moveTo>
                <a:cubicBezTo>
                  <a:pt x="166" y="213"/>
                  <a:pt x="155" y="202"/>
                  <a:pt x="155" y="188"/>
                </a:cubicBezTo>
                <a:cubicBezTo>
                  <a:pt x="155" y="175"/>
                  <a:pt x="166" y="163"/>
                  <a:pt x="180" y="163"/>
                </a:cubicBezTo>
                <a:cubicBezTo>
                  <a:pt x="194" y="163"/>
                  <a:pt x="205" y="175"/>
                  <a:pt x="205" y="188"/>
                </a:cubicBezTo>
                <a:cubicBezTo>
                  <a:pt x="205" y="202"/>
                  <a:pt x="194" y="213"/>
                  <a:pt x="180" y="213"/>
                </a:cubicBezTo>
                <a:close/>
                <a:moveTo>
                  <a:pt x="282" y="98"/>
                </a:moveTo>
                <a:cubicBezTo>
                  <a:pt x="265" y="98"/>
                  <a:pt x="252" y="84"/>
                  <a:pt x="252" y="68"/>
                </a:cubicBezTo>
                <a:cubicBezTo>
                  <a:pt x="252" y="51"/>
                  <a:pt x="265" y="38"/>
                  <a:pt x="282" y="38"/>
                </a:cubicBezTo>
                <a:cubicBezTo>
                  <a:pt x="298" y="38"/>
                  <a:pt x="312" y="51"/>
                  <a:pt x="312" y="68"/>
                </a:cubicBezTo>
                <a:cubicBezTo>
                  <a:pt x="312" y="84"/>
                  <a:pt x="298" y="98"/>
                  <a:pt x="282" y="98"/>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64" name="Oval 48"/>
          <p:cNvSpPr>
            <a:spLocks noChangeArrowheads="1"/>
          </p:cNvSpPr>
          <p:nvPr/>
        </p:nvSpPr>
        <p:spPr bwMode="auto">
          <a:xfrm>
            <a:off x="4518183" y="2022240"/>
            <a:ext cx="676867" cy="676867"/>
          </a:xfrm>
          <a:prstGeom prst="ellipse">
            <a:avLst/>
          </a:prstGeom>
          <a:solidFill>
            <a:srgbClr val="55060E"/>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65" name="Freeform 49"/>
          <p:cNvSpPr/>
          <p:nvPr/>
        </p:nvSpPr>
        <p:spPr bwMode="auto">
          <a:xfrm>
            <a:off x="4689322" y="2652957"/>
            <a:ext cx="173063" cy="161525"/>
          </a:xfrm>
          <a:custGeom>
            <a:avLst/>
            <a:gdLst/>
            <a:ahLst/>
            <a:cxnLst>
              <a:cxn ang="0">
                <a:pos x="0" y="0"/>
              </a:cxn>
              <a:cxn ang="0">
                <a:pos x="7" y="84"/>
              </a:cxn>
              <a:cxn ang="0">
                <a:pos x="90" y="14"/>
              </a:cxn>
              <a:cxn ang="0">
                <a:pos x="0" y="0"/>
              </a:cxn>
            </a:cxnLst>
            <a:rect l="0" t="0" r="r" b="b"/>
            <a:pathLst>
              <a:path w="90" h="84">
                <a:moveTo>
                  <a:pt x="0" y="0"/>
                </a:moveTo>
                <a:lnTo>
                  <a:pt x="7" y="84"/>
                </a:lnTo>
                <a:lnTo>
                  <a:pt x="90" y="14"/>
                </a:lnTo>
                <a:lnTo>
                  <a:pt x="0" y="0"/>
                </a:lnTo>
                <a:close/>
              </a:path>
            </a:pathLst>
          </a:custGeom>
          <a:solidFill>
            <a:srgbClr val="55060E"/>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59" name="Oval 60"/>
          <p:cNvSpPr>
            <a:spLocks noChangeArrowheads="1"/>
          </p:cNvSpPr>
          <p:nvPr/>
        </p:nvSpPr>
        <p:spPr bwMode="auto">
          <a:xfrm>
            <a:off x="4818164" y="2151066"/>
            <a:ext cx="107683" cy="107683"/>
          </a:xfrm>
          <a:prstGeom prst="ellipse">
            <a:avLst/>
          </a:pr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60" name="Freeform 61"/>
          <p:cNvSpPr/>
          <p:nvPr/>
        </p:nvSpPr>
        <p:spPr bwMode="auto">
          <a:xfrm>
            <a:off x="4856622" y="2231828"/>
            <a:ext cx="169216" cy="349969"/>
          </a:xfrm>
          <a:custGeom>
            <a:avLst/>
            <a:gdLst/>
            <a:ahLst/>
            <a:cxnLst>
              <a:cxn ang="0">
                <a:pos x="0" y="6"/>
              </a:cxn>
              <a:cxn ang="0">
                <a:pos x="73" y="198"/>
              </a:cxn>
              <a:cxn ang="0">
                <a:pos x="107" y="229"/>
              </a:cxn>
              <a:cxn ang="0">
                <a:pos x="24" y="0"/>
              </a:cxn>
              <a:cxn ang="0">
                <a:pos x="0" y="6"/>
              </a:cxn>
            </a:cxnLst>
            <a:rect l="0" t="0" r="r" b="b"/>
            <a:pathLst>
              <a:path w="110" h="229">
                <a:moveTo>
                  <a:pt x="0" y="6"/>
                </a:moveTo>
                <a:cubicBezTo>
                  <a:pt x="0" y="8"/>
                  <a:pt x="73" y="198"/>
                  <a:pt x="73" y="198"/>
                </a:cubicBezTo>
                <a:cubicBezTo>
                  <a:pt x="73" y="198"/>
                  <a:pt x="103" y="229"/>
                  <a:pt x="107" y="229"/>
                </a:cubicBezTo>
                <a:cubicBezTo>
                  <a:pt x="110" y="229"/>
                  <a:pt x="24" y="0"/>
                  <a:pt x="24" y="0"/>
                </a:cubicBezTo>
                <a:lnTo>
                  <a:pt x="0" y="6"/>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61" name="Freeform 62"/>
          <p:cNvSpPr/>
          <p:nvPr/>
        </p:nvSpPr>
        <p:spPr bwMode="auto">
          <a:xfrm>
            <a:off x="4708557" y="2231828"/>
            <a:ext cx="180754" cy="346123"/>
          </a:xfrm>
          <a:custGeom>
            <a:avLst/>
            <a:gdLst/>
            <a:ahLst/>
            <a:cxnLst>
              <a:cxn ang="0">
                <a:pos x="93" y="8"/>
              </a:cxn>
              <a:cxn ang="0">
                <a:pos x="25" y="155"/>
              </a:cxn>
              <a:cxn ang="0">
                <a:pos x="0" y="180"/>
              </a:cxn>
              <a:cxn ang="0">
                <a:pos x="8" y="146"/>
              </a:cxn>
              <a:cxn ang="0">
                <a:pos x="73" y="0"/>
              </a:cxn>
              <a:cxn ang="0">
                <a:pos x="94" y="6"/>
              </a:cxn>
              <a:cxn ang="0">
                <a:pos x="93" y="8"/>
              </a:cxn>
            </a:cxnLst>
            <a:rect l="0" t="0" r="r" b="b"/>
            <a:pathLst>
              <a:path w="94" h="180">
                <a:moveTo>
                  <a:pt x="93" y="8"/>
                </a:moveTo>
                <a:lnTo>
                  <a:pt x="25" y="155"/>
                </a:lnTo>
                <a:lnTo>
                  <a:pt x="0" y="180"/>
                </a:lnTo>
                <a:lnTo>
                  <a:pt x="8" y="146"/>
                </a:lnTo>
                <a:lnTo>
                  <a:pt x="73" y="0"/>
                </a:lnTo>
                <a:lnTo>
                  <a:pt x="94" y="6"/>
                </a:lnTo>
                <a:lnTo>
                  <a:pt x="93" y="8"/>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62" name="Freeform 63"/>
          <p:cNvSpPr/>
          <p:nvPr/>
        </p:nvSpPr>
        <p:spPr bwMode="auto">
          <a:xfrm>
            <a:off x="4708557" y="2231828"/>
            <a:ext cx="180754" cy="346123"/>
          </a:xfrm>
          <a:custGeom>
            <a:avLst/>
            <a:gdLst/>
            <a:ahLst/>
            <a:cxnLst>
              <a:cxn ang="0">
                <a:pos x="93" y="8"/>
              </a:cxn>
              <a:cxn ang="0">
                <a:pos x="25" y="155"/>
              </a:cxn>
              <a:cxn ang="0">
                <a:pos x="0" y="180"/>
              </a:cxn>
              <a:cxn ang="0">
                <a:pos x="8" y="146"/>
              </a:cxn>
              <a:cxn ang="0">
                <a:pos x="73" y="0"/>
              </a:cxn>
              <a:cxn ang="0">
                <a:pos x="94" y="6"/>
              </a:cxn>
            </a:cxnLst>
            <a:rect l="0" t="0" r="r" b="b"/>
            <a:pathLst>
              <a:path w="94" h="180">
                <a:moveTo>
                  <a:pt x="93" y="8"/>
                </a:moveTo>
                <a:lnTo>
                  <a:pt x="25" y="155"/>
                </a:lnTo>
                <a:lnTo>
                  <a:pt x="0" y="180"/>
                </a:lnTo>
                <a:lnTo>
                  <a:pt x="8" y="146"/>
                </a:lnTo>
                <a:lnTo>
                  <a:pt x="73" y="0"/>
                </a:lnTo>
                <a:lnTo>
                  <a:pt x="94" y="6"/>
                </a:lnTo>
              </a:path>
            </a:pathLst>
          </a:custGeom>
          <a:no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63" name="Freeform 64"/>
          <p:cNvSpPr/>
          <p:nvPr/>
        </p:nvSpPr>
        <p:spPr bwMode="auto">
          <a:xfrm>
            <a:off x="4866236" y="2114530"/>
            <a:ext cx="19229" cy="57687"/>
          </a:xfrm>
          <a:custGeom>
            <a:avLst/>
            <a:gdLst/>
            <a:ahLst/>
            <a:cxnLst>
              <a:cxn ang="0">
                <a:pos x="13" y="32"/>
              </a:cxn>
              <a:cxn ang="0">
                <a:pos x="7" y="38"/>
              </a:cxn>
              <a:cxn ang="0">
                <a:pos x="7" y="38"/>
              </a:cxn>
              <a:cxn ang="0">
                <a:pos x="0" y="32"/>
              </a:cxn>
              <a:cxn ang="0">
                <a:pos x="0" y="6"/>
              </a:cxn>
              <a:cxn ang="0">
                <a:pos x="7" y="0"/>
              </a:cxn>
              <a:cxn ang="0">
                <a:pos x="7" y="0"/>
              </a:cxn>
              <a:cxn ang="0">
                <a:pos x="13" y="6"/>
              </a:cxn>
              <a:cxn ang="0">
                <a:pos x="13" y="32"/>
              </a:cxn>
            </a:cxnLst>
            <a:rect l="0" t="0" r="r" b="b"/>
            <a:pathLst>
              <a:path w="13" h="38">
                <a:moveTo>
                  <a:pt x="13" y="32"/>
                </a:moveTo>
                <a:cubicBezTo>
                  <a:pt x="13" y="35"/>
                  <a:pt x="10" y="38"/>
                  <a:pt x="7" y="38"/>
                </a:cubicBezTo>
                <a:cubicBezTo>
                  <a:pt x="7" y="38"/>
                  <a:pt x="7" y="38"/>
                  <a:pt x="7" y="38"/>
                </a:cubicBezTo>
                <a:cubicBezTo>
                  <a:pt x="3" y="38"/>
                  <a:pt x="0" y="35"/>
                  <a:pt x="0" y="32"/>
                </a:cubicBezTo>
                <a:cubicBezTo>
                  <a:pt x="0" y="6"/>
                  <a:pt x="0" y="6"/>
                  <a:pt x="0" y="6"/>
                </a:cubicBezTo>
                <a:cubicBezTo>
                  <a:pt x="0" y="2"/>
                  <a:pt x="3" y="0"/>
                  <a:pt x="7" y="0"/>
                </a:cubicBezTo>
                <a:cubicBezTo>
                  <a:pt x="7" y="0"/>
                  <a:pt x="7" y="0"/>
                  <a:pt x="7" y="0"/>
                </a:cubicBezTo>
                <a:cubicBezTo>
                  <a:pt x="10" y="0"/>
                  <a:pt x="13" y="2"/>
                  <a:pt x="13" y="6"/>
                </a:cubicBezTo>
                <a:lnTo>
                  <a:pt x="13" y="32"/>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55" name="Oval 30"/>
          <p:cNvSpPr>
            <a:spLocks noChangeArrowheads="1"/>
          </p:cNvSpPr>
          <p:nvPr/>
        </p:nvSpPr>
        <p:spPr bwMode="auto">
          <a:xfrm>
            <a:off x="3454810" y="1852137"/>
            <a:ext cx="713403" cy="713402"/>
          </a:xfrm>
          <a:prstGeom prst="ellipse">
            <a:avLst/>
          </a:prstGeom>
          <a:solidFill>
            <a:srgbClr val="A70C1B"/>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56" name="Freeform 31"/>
          <p:cNvSpPr/>
          <p:nvPr/>
        </p:nvSpPr>
        <p:spPr bwMode="auto">
          <a:xfrm>
            <a:off x="3635564" y="2517466"/>
            <a:ext cx="182678" cy="169216"/>
          </a:xfrm>
          <a:custGeom>
            <a:avLst/>
            <a:gdLst/>
            <a:ahLst/>
            <a:cxnLst>
              <a:cxn ang="0">
                <a:pos x="0" y="0"/>
              </a:cxn>
              <a:cxn ang="0">
                <a:pos x="8" y="88"/>
              </a:cxn>
              <a:cxn ang="0">
                <a:pos x="95" y="15"/>
              </a:cxn>
              <a:cxn ang="0">
                <a:pos x="0" y="0"/>
              </a:cxn>
            </a:cxnLst>
            <a:rect l="0" t="0" r="r" b="b"/>
            <a:pathLst>
              <a:path w="95" h="88">
                <a:moveTo>
                  <a:pt x="0" y="0"/>
                </a:moveTo>
                <a:lnTo>
                  <a:pt x="8" y="88"/>
                </a:lnTo>
                <a:lnTo>
                  <a:pt x="95" y="15"/>
                </a:lnTo>
                <a:lnTo>
                  <a:pt x="0" y="0"/>
                </a:lnTo>
                <a:close/>
              </a:path>
            </a:pathLst>
          </a:custGeom>
          <a:solidFill>
            <a:srgbClr val="A70C1B"/>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50" name="Freeform 65"/>
          <p:cNvSpPr>
            <a:spLocks noEditPoints="1"/>
          </p:cNvSpPr>
          <p:nvPr/>
        </p:nvSpPr>
        <p:spPr bwMode="auto">
          <a:xfrm>
            <a:off x="3697098" y="1934823"/>
            <a:ext cx="194216" cy="528802"/>
          </a:xfrm>
          <a:custGeom>
            <a:avLst/>
            <a:gdLst/>
            <a:ahLst/>
            <a:cxnLst>
              <a:cxn ang="0">
                <a:pos x="64" y="0"/>
              </a:cxn>
              <a:cxn ang="0">
                <a:pos x="0" y="172"/>
              </a:cxn>
              <a:cxn ang="0">
                <a:pos x="64" y="345"/>
              </a:cxn>
              <a:cxn ang="0">
                <a:pos x="127" y="172"/>
              </a:cxn>
              <a:cxn ang="0">
                <a:pos x="64" y="0"/>
              </a:cxn>
              <a:cxn ang="0">
                <a:pos x="64" y="317"/>
              </a:cxn>
              <a:cxn ang="0">
                <a:pos x="10" y="172"/>
              </a:cxn>
              <a:cxn ang="0">
                <a:pos x="64" y="28"/>
              </a:cxn>
              <a:cxn ang="0">
                <a:pos x="117" y="172"/>
              </a:cxn>
              <a:cxn ang="0">
                <a:pos x="64" y="317"/>
              </a:cxn>
            </a:cxnLst>
            <a:rect l="0" t="0" r="r" b="b"/>
            <a:pathLst>
              <a:path w="127" h="345">
                <a:moveTo>
                  <a:pt x="64" y="0"/>
                </a:moveTo>
                <a:cubicBezTo>
                  <a:pt x="29" y="0"/>
                  <a:pt x="0" y="77"/>
                  <a:pt x="0" y="172"/>
                </a:cubicBezTo>
                <a:cubicBezTo>
                  <a:pt x="0" y="268"/>
                  <a:pt x="29" y="345"/>
                  <a:pt x="64" y="345"/>
                </a:cubicBezTo>
                <a:cubicBezTo>
                  <a:pt x="99" y="345"/>
                  <a:pt x="127" y="268"/>
                  <a:pt x="127" y="172"/>
                </a:cubicBezTo>
                <a:cubicBezTo>
                  <a:pt x="127" y="77"/>
                  <a:pt x="99" y="0"/>
                  <a:pt x="64" y="0"/>
                </a:cubicBezTo>
                <a:close/>
                <a:moveTo>
                  <a:pt x="64" y="317"/>
                </a:moveTo>
                <a:cubicBezTo>
                  <a:pt x="34" y="317"/>
                  <a:pt x="10" y="252"/>
                  <a:pt x="10" y="172"/>
                </a:cubicBezTo>
                <a:cubicBezTo>
                  <a:pt x="10" y="92"/>
                  <a:pt x="34" y="28"/>
                  <a:pt x="64" y="28"/>
                </a:cubicBezTo>
                <a:cubicBezTo>
                  <a:pt x="93" y="28"/>
                  <a:pt x="117" y="92"/>
                  <a:pt x="117" y="172"/>
                </a:cubicBezTo>
                <a:cubicBezTo>
                  <a:pt x="117" y="252"/>
                  <a:pt x="93" y="317"/>
                  <a:pt x="64" y="317"/>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51" name="Freeform 66"/>
          <p:cNvSpPr>
            <a:spLocks noEditPoints="1"/>
          </p:cNvSpPr>
          <p:nvPr/>
        </p:nvSpPr>
        <p:spPr bwMode="auto">
          <a:xfrm>
            <a:off x="3529803" y="2102116"/>
            <a:ext cx="530726" cy="194215"/>
          </a:xfrm>
          <a:custGeom>
            <a:avLst/>
            <a:gdLst/>
            <a:ahLst/>
            <a:cxnLst>
              <a:cxn ang="0">
                <a:pos x="346" y="63"/>
              </a:cxn>
              <a:cxn ang="0">
                <a:pos x="173" y="0"/>
              </a:cxn>
              <a:cxn ang="0">
                <a:pos x="0" y="63"/>
              </a:cxn>
              <a:cxn ang="0">
                <a:pos x="173" y="127"/>
              </a:cxn>
              <a:cxn ang="0">
                <a:pos x="346" y="63"/>
              </a:cxn>
              <a:cxn ang="0">
                <a:pos x="28" y="63"/>
              </a:cxn>
              <a:cxn ang="0">
                <a:pos x="173" y="10"/>
              </a:cxn>
              <a:cxn ang="0">
                <a:pos x="317" y="63"/>
              </a:cxn>
              <a:cxn ang="0">
                <a:pos x="173" y="117"/>
              </a:cxn>
              <a:cxn ang="0">
                <a:pos x="28" y="63"/>
              </a:cxn>
            </a:cxnLst>
            <a:rect l="0" t="0" r="r" b="b"/>
            <a:pathLst>
              <a:path w="346" h="127">
                <a:moveTo>
                  <a:pt x="346" y="63"/>
                </a:moveTo>
                <a:cubicBezTo>
                  <a:pt x="346" y="28"/>
                  <a:pt x="268" y="0"/>
                  <a:pt x="173" y="0"/>
                </a:cubicBezTo>
                <a:cubicBezTo>
                  <a:pt x="77" y="0"/>
                  <a:pt x="0" y="28"/>
                  <a:pt x="0" y="63"/>
                </a:cubicBezTo>
                <a:cubicBezTo>
                  <a:pt x="0" y="99"/>
                  <a:pt x="77" y="127"/>
                  <a:pt x="173" y="127"/>
                </a:cubicBezTo>
                <a:cubicBezTo>
                  <a:pt x="268" y="127"/>
                  <a:pt x="346" y="99"/>
                  <a:pt x="346" y="63"/>
                </a:cubicBezTo>
                <a:close/>
                <a:moveTo>
                  <a:pt x="28" y="63"/>
                </a:moveTo>
                <a:cubicBezTo>
                  <a:pt x="28" y="34"/>
                  <a:pt x="93" y="10"/>
                  <a:pt x="173" y="10"/>
                </a:cubicBezTo>
                <a:cubicBezTo>
                  <a:pt x="253" y="10"/>
                  <a:pt x="317" y="34"/>
                  <a:pt x="317" y="63"/>
                </a:cubicBezTo>
                <a:cubicBezTo>
                  <a:pt x="317" y="93"/>
                  <a:pt x="253" y="117"/>
                  <a:pt x="173" y="117"/>
                </a:cubicBezTo>
                <a:cubicBezTo>
                  <a:pt x="93" y="117"/>
                  <a:pt x="28" y="93"/>
                  <a:pt x="28" y="63"/>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52" name="Freeform 67"/>
          <p:cNvSpPr>
            <a:spLocks noEditPoints="1"/>
          </p:cNvSpPr>
          <p:nvPr/>
        </p:nvSpPr>
        <p:spPr bwMode="auto">
          <a:xfrm>
            <a:off x="3568261" y="1973281"/>
            <a:ext cx="451887" cy="451885"/>
          </a:xfrm>
          <a:custGeom>
            <a:avLst/>
            <a:gdLst/>
            <a:ahLst/>
            <a:cxnLst>
              <a:cxn ang="0">
                <a:pos x="269" y="25"/>
              </a:cxn>
              <a:cxn ang="0">
                <a:pos x="102" y="102"/>
              </a:cxn>
              <a:cxn ang="0">
                <a:pos x="25" y="270"/>
              </a:cxn>
              <a:cxn ang="0">
                <a:pos x="192" y="192"/>
              </a:cxn>
              <a:cxn ang="0">
                <a:pos x="269" y="25"/>
              </a:cxn>
              <a:cxn ang="0">
                <a:pos x="44" y="250"/>
              </a:cxn>
              <a:cxn ang="0">
                <a:pos x="109" y="110"/>
              </a:cxn>
              <a:cxn ang="0">
                <a:pos x="249" y="45"/>
              </a:cxn>
              <a:cxn ang="0">
                <a:pos x="184" y="185"/>
              </a:cxn>
              <a:cxn ang="0">
                <a:pos x="44" y="250"/>
              </a:cxn>
            </a:cxnLst>
            <a:rect l="0" t="0" r="r" b="b"/>
            <a:pathLst>
              <a:path w="294" h="294">
                <a:moveTo>
                  <a:pt x="269" y="25"/>
                </a:moveTo>
                <a:cubicBezTo>
                  <a:pt x="244" y="0"/>
                  <a:pt x="169" y="35"/>
                  <a:pt x="102" y="102"/>
                </a:cubicBezTo>
                <a:cubicBezTo>
                  <a:pt x="34" y="170"/>
                  <a:pt x="0" y="245"/>
                  <a:pt x="25" y="270"/>
                </a:cubicBezTo>
                <a:cubicBezTo>
                  <a:pt x="49" y="294"/>
                  <a:pt x="124" y="260"/>
                  <a:pt x="192" y="192"/>
                </a:cubicBezTo>
                <a:cubicBezTo>
                  <a:pt x="259" y="125"/>
                  <a:pt x="294" y="50"/>
                  <a:pt x="269" y="25"/>
                </a:cubicBezTo>
                <a:close/>
                <a:moveTo>
                  <a:pt x="44" y="250"/>
                </a:moveTo>
                <a:cubicBezTo>
                  <a:pt x="24" y="229"/>
                  <a:pt x="53" y="166"/>
                  <a:pt x="109" y="110"/>
                </a:cubicBezTo>
                <a:cubicBezTo>
                  <a:pt x="166" y="53"/>
                  <a:pt x="228" y="24"/>
                  <a:pt x="249" y="45"/>
                </a:cubicBezTo>
                <a:cubicBezTo>
                  <a:pt x="270" y="66"/>
                  <a:pt x="241" y="129"/>
                  <a:pt x="184" y="185"/>
                </a:cubicBezTo>
                <a:cubicBezTo>
                  <a:pt x="128" y="242"/>
                  <a:pt x="65" y="271"/>
                  <a:pt x="44" y="250"/>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53" name="Freeform 68"/>
          <p:cNvSpPr>
            <a:spLocks noEditPoints="1"/>
          </p:cNvSpPr>
          <p:nvPr/>
        </p:nvSpPr>
        <p:spPr bwMode="auto">
          <a:xfrm>
            <a:off x="3568261" y="1973281"/>
            <a:ext cx="451887" cy="451885"/>
          </a:xfrm>
          <a:custGeom>
            <a:avLst/>
            <a:gdLst/>
            <a:ahLst/>
            <a:cxnLst>
              <a:cxn ang="0">
                <a:pos x="269" y="270"/>
              </a:cxn>
              <a:cxn ang="0">
                <a:pos x="192" y="102"/>
              </a:cxn>
              <a:cxn ang="0">
                <a:pos x="25" y="25"/>
              </a:cxn>
              <a:cxn ang="0">
                <a:pos x="102" y="192"/>
              </a:cxn>
              <a:cxn ang="0">
                <a:pos x="269" y="270"/>
              </a:cxn>
              <a:cxn ang="0">
                <a:pos x="44" y="45"/>
              </a:cxn>
              <a:cxn ang="0">
                <a:pos x="184" y="110"/>
              </a:cxn>
              <a:cxn ang="0">
                <a:pos x="249" y="250"/>
              </a:cxn>
              <a:cxn ang="0">
                <a:pos x="109" y="185"/>
              </a:cxn>
              <a:cxn ang="0">
                <a:pos x="44" y="45"/>
              </a:cxn>
            </a:cxnLst>
            <a:rect l="0" t="0" r="r" b="b"/>
            <a:pathLst>
              <a:path w="294" h="294">
                <a:moveTo>
                  <a:pt x="269" y="270"/>
                </a:moveTo>
                <a:cubicBezTo>
                  <a:pt x="294" y="245"/>
                  <a:pt x="259" y="170"/>
                  <a:pt x="192" y="102"/>
                </a:cubicBezTo>
                <a:cubicBezTo>
                  <a:pt x="124" y="35"/>
                  <a:pt x="49" y="0"/>
                  <a:pt x="25" y="25"/>
                </a:cubicBezTo>
                <a:cubicBezTo>
                  <a:pt x="0" y="50"/>
                  <a:pt x="34" y="125"/>
                  <a:pt x="102" y="192"/>
                </a:cubicBezTo>
                <a:cubicBezTo>
                  <a:pt x="169" y="260"/>
                  <a:pt x="244" y="294"/>
                  <a:pt x="269" y="270"/>
                </a:cubicBezTo>
                <a:close/>
                <a:moveTo>
                  <a:pt x="44" y="45"/>
                </a:moveTo>
                <a:cubicBezTo>
                  <a:pt x="65" y="24"/>
                  <a:pt x="128" y="53"/>
                  <a:pt x="184" y="110"/>
                </a:cubicBezTo>
                <a:cubicBezTo>
                  <a:pt x="241" y="166"/>
                  <a:pt x="270" y="229"/>
                  <a:pt x="249" y="250"/>
                </a:cubicBezTo>
                <a:cubicBezTo>
                  <a:pt x="228" y="271"/>
                  <a:pt x="166" y="242"/>
                  <a:pt x="109" y="185"/>
                </a:cubicBezTo>
                <a:cubicBezTo>
                  <a:pt x="53" y="129"/>
                  <a:pt x="24" y="66"/>
                  <a:pt x="44" y="45"/>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54" name="Oval 69"/>
          <p:cNvSpPr>
            <a:spLocks noChangeArrowheads="1"/>
          </p:cNvSpPr>
          <p:nvPr/>
        </p:nvSpPr>
        <p:spPr bwMode="auto">
          <a:xfrm>
            <a:off x="3752862" y="2159803"/>
            <a:ext cx="82686" cy="80762"/>
          </a:xfrm>
          <a:prstGeom prst="ellipse">
            <a:avLst/>
          </a:pr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46" name="Oval 34"/>
          <p:cNvSpPr>
            <a:spLocks noChangeArrowheads="1"/>
          </p:cNvSpPr>
          <p:nvPr/>
        </p:nvSpPr>
        <p:spPr bwMode="auto">
          <a:xfrm>
            <a:off x="2891834" y="1537788"/>
            <a:ext cx="565338" cy="565336"/>
          </a:xfrm>
          <a:prstGeom prst="ellipse">
            <a:avLst/>
          </a:pr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47" name="Freeform 35"/>
          <p:cNvSpPr/>
          <p:nvPr/>
        </p:nvSpPr>
        <p:spPr bwMode="auto">
          <a:xfrm>
            <a:off x="3168734" y="2064666"/>
            <a:ext cx="144219" cy="134604"/>
          </a:xfrm>
          <a:custGeom>
            <a:avLst/>
            <a:gdLst/>
            <a:ahLst/>
            <a:cxnLst>
              <a:cxn ang="0">
                <a:pos x="75" y="0"/>
              </a:cxn>
              <a:cxn ang="0">
                <a:pos x="69" y="70"/>
              </a:cxn>
              <a:cxn ang="0">
                <a:pos x="0" y="12"/>
              </a:cxn>
              <a:cxn ang="0">
                <a:pos x="75" y="0"/>
              </a:cxn>
            </a:cxnLst>
            <a:rect l="0" t="0" r="r" b="b"/>
            <a:pathLst>
              <a:path w="75" h="70">
                <a:moveTo>
                  <a:pt x="75" y="0"/>
                </a:moveTo>
                <a:lnTo>
                  <a:pt x="69" y="70"/>
                </a:lnTo>
                <a:lnTo>
                  <a:pt x="0" y="12"/>
                </a:lnTo>
                <a:lnTo>
                  <a:pt x="75" y="0"/>
                </a:lnTo>
                <a:close/>
              </a:path>
            </a:pathLst>
          </a:cu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43" name="Freeform 70"/>
          <p:cNvSpPr>
            <a:spLocks noEditPoints="1"/>
          </p:cNvSpPr>
          <p:nvPr/>
        </p:nvSpPr>
        <p:spPr bwMode="auto">
          <a:xfrm>
            <a:off x="3080281" y="1687775"/>
            <a:ext cx="192292" cy="192291"/>
          </a:xfrm>
          <a:custGeom>
            <a:avLst/>
            <a:gdLst/>
            <a:ahLst/>
            <a:cxnLst>
              <a:cxn ang="0">
                <a:pos x="63" y="0"/>
              </a:cxn>
              <a:cxn ang="0">
                <a:pos x="0" y="63"/>
              </a:cxn>
              <a:cxn ang="0">
                <a:pos x="63" y="126"/>
              </a:cxn>
              <a:cxn ang="0">
                <a:pos x="126" y="63"/>
              </a:cxn>
              <a:cxn ang="0">
                <a:pos x="63" y="0"/>
              </a:cxn>
              <a:cxn ang="0">
                <a:pos x="63" y="114"/>
              </a:cxn>
              <a:cxn ang="0">
                <a:pos x="12" y="63"/>
              </a:cxn>
              <a:cxn ang="0">
                <a:pos x="63" y="12"/>
              </a:cxn>
              <a:cxn ang="0">
                <a:pos x="115" y="63"/>
              </a:cxn>
              <a:cxn ang="0">
                <a:pos x="63" y="114"/>
              </a:cxn>
            </a:cxnLst>
            <a:rect l="0" t="0" r="r" b="b"/>
            <a:pathLst>
              <a:path w="126" h="126">
                <a:moveTo>
                  <a:pt x="63" y="0"/>
                </a:moveTo>
                <a:cubicBezTo>
                  <a:pt x="29" y="0"/>
                  <a:pt x="0" y="28"/>
                  <a:pt x="0" y="63"/>
                </a:cubicBezTo>
                <a:cubicBezTo>
                  <a:pt x="0" y="98"/>
                  <a:pt x="29" y="126"/>
                  <a:pt x="63" y="126"/>
                </a:cubicBezTo>
                <a:cubicBezTo>
                  <a:pt x="98" y="126"/>
                  <a:pt x="126" y="98"/>
                  <a:pt x="126" y="63"/>
                </a:cubicBezTo>
                <a:cubicBezTo>
                  <a:pt x="126" y="28"/>
                  <a:pt x="98" y="0"/>
                  <a:pt x="63" y="0"/>
                </a:cubicBezTo>
                <a:close/>
                <a:moveTo>
                  <a:pt x="63" y="114"/>
                </a:moveTo>
                <a:cubicBezTo>
                  <a:pt x="35" y="114"/>
                  <a:pt x="12" y="91"/>
                  <a:pt x="12" y="63"/>
                </a:cubicBezTo>
                <a:cubicBezTo>
                  <a:pt x="12" y="35"/>
                  <a:pt x="35" y="12"/>
                  <a:pt x="63" y="12"/>
                </a:cubicBezTo>
                <a:cubicBezTo>
                  <a:pt x="92" y="12"/>
                  <a:pt x="115" y="35"/>
                  <a:pt x="115" y="63"/>
                </a:cubicBezTo>
                <a:cubicBezTo>
                  <a:pt x="115" y="91"/>
                  <a:pt x="92" y="114"/>
                  <a:pt x="63" y="114"/>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44" name="Rectangle 71"/>
          <p:cNvSpPr>
            <a:spLocks noChangeArrowheads="1"/>
          </p:cNvSpPr>
          <p:nvPr/>
        </p:nvSpPr>
        <p:spPr bwMode="auto">
          <a:xfrm>
            <a:off x="3164889" y="1870452"/>
            <a:ext cx="24999" cy="94223"/>
          </a:xfrm>
          <a:prstGeom prst="rect">
            <a:avLst/>
          </a:prstGeom>
          <a:solidFill>
            <a:srgbClr val="F2F2F2"/>
          </a:solidFill>
          <a:ln w="9525">
            <a:noFill/>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45" name="Freeform 72"/>
          <p:cNvSpPr/>
          <p:nvPr/>
        </p:nvSpPr>
        <p:spPr bwMode="auto">
          <a:xfrm>
            <a:off x="3157198" y="1901219"/>
            <a:ext cx="40382" cy="130758"/>
          </a:xfrm>
          <a:custGeom>
            <a:avLst/>
            <a:gdLst/>
            <a:ahLst/>
            <a:cxnLst>
              <a:cxn ang="0">
                <a:pos x="27" y="71"/>
              </a:cxn>
              <a:cxn ang="0">
                <a:pos x="13" y="85"/>
              </a:cxn>
              <a:cxn ang="0">
                <a:pos x="13" y="85"/>
              </a:cxn>
              <a:cxn ang="0">
                <a:pos x="0" y="71"/>
              </a:cxn>
              <a:cxn ang="0">
                <a:pos x="0" y="13"/>
              </a:cxn>
              <a:cxn ang="0">
                <a:pos x="13" y="0"/>
              </a:cxn>
              <a:cxn ang="0">
                <a:pos x="13" y="0"/>
              </a:cxn>
              <a:cxn ang="0">
                <a:pos x="27" y="13"/>
              </a:cxn>
              <a:cxn ang="0">
                <a:pos x="27" y="71"/>
              </a:cxn>
            </a:cxnLst>
            <a:rect l="0" t="0" r="r" b="b"/>
            <a:pathLst>
              <a:path w="27" h="85">
                <a:moveTo>
                  <a:pt x="27" y="71"/>
                </a:moveTo>
                <a:cubicBezTo>
                  <a:pt x="27" y="79"/>
                  <a:pt x="21" y="85"/>
                  <a:pt x="13" y="85"/>
                </a:cubicBezTo>
                <a:cubicBezTo>
                  <a:pt x="13" y="85"/>
                  <a:pt x="13" y="85"/>
                  <a:pt x="13" y="85"/>
                </a:cubicBezTo>
                <a:cubicBezTo>
                  <a:pt x="6" y="85"/>
                  <a:pt x="0" y="79"/>
                  <a:pt x="0" y="71"/>
                </a:cubicBezTo>
                <a:cubicBezTo>
                  <a:pt x="0" y="13"/>
                  <a:pt x="0" y="13"/>
                  <a:pt x="0" y="13"/>
                </a:cubicBezTo>
                <a:cubicBezTo>
                  <a:pt x="0" y="6"/>
                  <a:pt x="6" y="0"/>
                  <a:pt x="13" y="0"/>
                </a:cubicBezTo>
                <a:cubicBezTo>
                  <a:pt x="13" y="0"/>
                  <a:pt x="13" y="0"/>
                  <a:pt x="13" y="0"/>
                </a:cubicBezTo>
                <a:cubicBezTo>
                  <a:pt x="21" y="0"/>
                  <a:pt x="27" y="6"/>
                  <a:pt x="27" y="13"/>
                </a:cubicBezTo>
                <a:lnTo>
                  <a:pt x="27" y="71"/>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39" name="Oval 46_97"/>
          <p:cNvSpPr>
            <a:spLocks noChangeArrowheads="1"/>
          </p:cNvSpPr>
          <p:nvPr/>
        </p:nvSpPr>
        <p:spPr bwMode="auto">
          <a:xfrm>
            <a:off x="2604879" y="2096742"/>
            <a:ext cx="651869" cy="653792"/>
          </a:xfrm>
          <a:prstGeom prst="ellipse">
            <a:avLst/>
          </a:pr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40" name="Freeform 47"/>
          <p:cNvSpPr/>
          <p:nvPr/>
        </p:nvSpPr>
        <p:spPr bwMode="auto">
          <a:xfrm>
            <a:off x="2924083" y="2706307"/>
            <a:ext cx="167294" cy="155757"/>
          </a:xfrm>
          <a:custGeom>
            <a:avLst/>
            <a:gdLst/>
            <a:ahLst/>
            <a:cxnLst>
              <a:cxn ang="0">
                <a:pos x="87" y="0"/>
              </a:cxn>
              <a:cxn ang="0">
                <a:pos x="80" y="81"/>
              </a:cxn>
              <a:cxn ang="0">
                <a:pos x="0" y="13"/>
              </a:cxn>
              <a:cxn ang="0">
                <a:pos x="87" y="0"/>
              </a:cxn>
            </a:cxnLst>
            <a:rect l="0" t="0" r="r" b="b"/>
            <a:pathLst>
              <a:path w="87" h="81">
                <a:moveTo>
                  <a:pt x="87" y="0"/>
                </a:moveTo>
                <a:lnTo>
                  <a:pt x="80" y="81"/>
                </a:lnTo>
                <a:lnTo>
                  <a:pt x="0" y="13"/>
                </a:lnTo>
                <a:lnTo>
                  <a:pt x="87" y="0"/>
                </a:lnTo>
                <a:close/>
              </a:path>
            </a:pathLst>
          </a:cu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37" name="Freeform 73"/>
          <p:cNvSpPr>
            <a:spLocks noEditPoints="1"/>
          </p:cNvSpPr>
          <p:nvPr/>
        </p:nvSpPr>
        <p:spPr bwMode="auto">
          <a:xfrm>
            <a:off x="2912523" y="2237116"/>
            <a:ext cx="196136" cy="369199"/>
          </a:xfrm>
          <a:custGeom>
            <a:avLst/>
            <a:gdLst/>
            <a:ahLst/>
            <a:cxnLst>
              <a:cxn ang="0">
                <a:pos x="0" y="0"/>
              </a:cxn>
              <a:cxn ang="0">
                <a:pos x="0" y="192"/>
              </a:cxn>
              <a:cxn ang="0">
                <a:pos x="102" y="192"/>
              </a:cxn>
              <a:cxn ang="0">
                <a:pos x="0" y="0"/>
              </a:cxn>
              <a:cxn ang="0">
                <a:pos x="15" y="74"/>
              </a:cxn>
              <a:cxn ang="0">
                <a:pos x="69" y="167"/>
              </a:cxn>
              <a:cxn ang="0">
                <a:pos x="15" y="167"/>
              </a:cxn>
              <a:cxn ang="0">
                <a:pos x="15" y="74"/>
              </a:cxn>
            </a:cxnLst>
            <a:rect l="0" t="0" r="r" b="b"/>
            <a:pathLst>
              <a:path w="102" h="192">
                <a:moveTo>
                  <a:pt x="0" y="0"/>
                </a:moveTo>
                <a:lnTo>
                  <a:pt x="0" y="192"/>
                </a:lnTo>
                <a:lnTo>
                  <a:pt x="102" y="192"/>
                </a:lnTo>
                <a:lnTo>
                  <a:pt x="0" y="0"/>
                </a:lnTo>
                <a:close/>
                <a:moveTo>
                  <a:pt x="15" y="74"/>
                </a:moveTo>
                <a:lnTo>
                  <a:pt x="69" y="167"/>
                </a:lnTo>
                <a:lnTo>
                  <a:pt x="15" y="167"/>
                </a:lnTo>
                <a:lnTo>
                  <a:pt x="15" y="74"/>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38" name="Rectangle 74"/>
          <p:cNvSpPr>
            <a:spLocks noChangeArrowheads="1"/>
          </p:cNvSpPr>
          <p:nvPr/>
        </p:nvSpPr>
        <p:spPr bwMode="auto">
          <a:xfrm>
            <a:off x="2814454" y="2235192"/>
            <a:ext cx="48073" cy="363431"/>
          </a:xfrm>
          <a:prstGeom prst="rect">
            <a:avLst/>
          </a:prstGeom>
          <a:solidFill>
            <a:srgbClr val="F2F2F2"/>
          </a:solidFill>
          <a:ln w="9525">
            <a:noFill/>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33" name="Oval 36_101"/>
          <p:cNvSpPr>
            <a:spLocks noChangeArrowheads="1"/>
          </p:cNvSpPr>
          <p:nvPr/>
        </p:nvSpPr>
        <p:spPr bwMode="auto">
          <a:xfrm>
            <a:off x="2147854" y="1597262"/>
            <a:ext cx="565338" cy="563413"/>
          </a:xfrm>
          <a:prstGeom prst="ellipse">
            <a:avLst/>
          </a:prstGeom>
          <a:solidFill>
            <a:srgbClr val="A70C1B"/>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34" name="Freeform 37"/>
          <p:cNvSpPr/>
          <p:nvPr/>
        </p:nvSpPr>
        <p:spPr bwMode="auto">
          <a:xfrm>
            <a:off x="2424754" y="2122217"/>
            <a:ext cx="146142" cy="136527"/>
          </a:xfrm>
          <a:custGeom>
            <a:avLst/>
            <a:gdLst/>
            <a:ahLst/>
            <a:cxnLst>
              <a:cxn ang="0">
                <a:pos x="76" y="0"/>
              </a:cxn>
              <a:cxn ang="0">
                <a:pos x="70" y="71"/>
              </a:cxn>
              <a:cxn ang="0">
                <a:pos x="0" y="12"/>
              </a:cxn>
              <a:cxn ang="0">
                <a:pos x="76" y="0"/>
              </a:cxn>
            </a:cxnLst>
            <a:rect l="0" t="0" r="r" b="b"/>
            <a:pathLst>
              <a:path w="76" h="71">
                <a:moveTo>
                  <a:pt x="76" y="0"/>
                </a:moveTo>
                <a:lnTo>
                  <a:pt x="70" y="71"/>
                </a:lnTo>
                <a:lnTo>
                  <a:pt x="0" y="12"/>
                </a:lnTo>
                <a:lnTo>
                  <a:pt x="76" y="0"/>
                </a:lnTo>
                <a:close/>
              </a:path>
            </a:pathLst>
          </a:custGeom>
          <a:solidFill>
            <a:srgbClr val="A70C1B"/>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32" name="Freeform 75"/>
          <p:cNvSpPr>
            <a:spLocks noEditPoints="1"/>
          </p:cNvSpPr>
          <p:nvPr/>
        </p:nvSpPr>
        <p:spPr bwMode="auto">
          <a:xfrm>
            <a:off x="2276691" y="1708793"/>
            <a:ext cx="332666" cy="336511"/>
          </a:xfrm>
          <a:custGeom>
            <a:avLst/>
            <a:gdLst/>
            <a:ahLst/>
            <a:cxnLst>
              <a:cxn ang="0">
                <a:pos x="139" y="105"/>
              </a:cxn>
              <a:cxn ang="0">
                <a:pos x="134" y="93"/>
              </a:cxn>
              <a:cxn ang="0">
                <a:pos x="134" y="42"/>
              </a:cxn>
              <a:cxn ang="0">
                <a:pos x="139" y="35"/>
              </a:cxn>
              <a:cxn ang="0">
                <a:pos x="140" y="35"/>
              </a:cxn>
              <a:cxn ang="0">
                <a:pos x="140" y="12"/>
              </a:cxn>
              <a:cxn ang="0">
                <a:pos x="139" y="12"/>
              </a:cxn>
              <a:cxn ang="0">
                <a:pos x="139" y="12"/>
              </a:cxn>
              <a:cxn ang="0">
                <a:pos x="108" y="0"/>
              </a:cxn>
              <a:cxn ang="0">
                <a:pos x="77" y="12"/>
              </a:cxn>
              <a:cxn ang="0">
                <a:pos x="77" y="12"/>
              </a:cxn>
              <a:cxn ang="0">
                <a:pos x="76" y="12"/>
              </a:cxn>
              <a:cxn ang="0">
                <a:pos x="76" y="35"/>
              </a:cxn>
              <a:cxn ang="0">
                <a:pos x="77" y="35"/>
              </a:cxn>
              <a:cxn ang="0">
                <a:pos x="86" y="42"/>
              </a:cxn>
              <a:cxn ang="0">
                <a:pos x="86" y="93"/>
              </a:cxn>
              <a:cxn ang="0">
                <a:pos x="79" y="105"/>
              </a:cxn>
              <a:cxn ang="0">
                <a:pos x="29" y="200"/>
              </a:cxn>
              <a:cxn ang="0">
                <a:pos x="108" y="218"/>
              </a:cxn>
              <a:cxn ang="0">
                <a:pos x="187" y="200"/>
              </a:cxn>
              <a:cxn ang="0">
                <a:pos x="139" y="105"/>
              </a:cxn>
              <a:cxn ang="0">
                <a:pos x="137" y="201"/>
              </a:cxn>
              <a:cxn ang="0">
                <a:pos x="172" y="177"/>
              </a:cxn>
              <a:cxn ang="0">
                <a:pos x="142" y="126"/>
              </a:cxn>
              <a:cxn ang="0">
                <a:pos x="183" y="179"/>
              </a:cxn>
              <a:cxn ang="0">
                <a:pos x="137" y="201"/>
              </a:cxn>
            </a:cxnLst>
            <a:rect l="0" t="0" r="r" b="b"/>
            <a:pathLst>
              <a:path w="217" h="219">
                <a:moveTo>
                  <a:pt x="139" y="105"/>
                </a:moveTo>
                <a:cubicBezTo>
                  <a:pt x="139" y="105"/>
                  <a:pt x="134" y="103"/>
                  <a:pt x="134" y="93"/>
                </a:cubicBezTo>
                <a:cubicBezTo>
                  <a:pt x="134" y="84"/>
                  <a:pt x="134" y="52"/>
                  <a:pt x="134" y="42"/>
                </a:cubicBezTo>
                <a:cubicBezTo>
                  <a:pt x="137" y="40"/>
                  <a:pt x="139" y="37"/>
                  <a:pt x="139" y="35"/>
                </a:cubicBezTo>
                <a:cubicBezTo>
                  <a:pt x="140" y="35"/>
                  <a:pt x="140" y="35"/>
                  <a:pt x="140" y="35"/>
                </a:cubicBezTo>
                <a:cubicBezTo>
                  <a:pt x="140" y="12"/>
                  <a:pt x="140" y="12"/>
                  <a:pt x="140" y="12"/>
                </a:cubicBezTo>
                <a:cubicBezTo>
                  <a:pt x="139" y="12"/>
                  <a:pt x="139" y="12"/>
                  <a:pt x="139" y="12"/>
                </a:cubicBezTo>
                <a:cubicBezTo>
                  <a:pt x="139" y="12"/>
                  <a:pt x="139" y="12"/>
                  <a:pt x="139" y="12"/>
                </a:cubicBezTo>
                <a:cubicBezTo>
                  <a:pt x="139" y="5"/>
                  <a:pt x="125" y="0"/>
                  <a:pt x="108" y="0"/>
                </a:cubicBezTo>
                <a:cubicBezTo>
                  <a:pt x="91" y="0"/>
                  <a:pt x="77" y="5"/>
                  <a:pt x="77" y="12"/>
                </a:cubicBezTo>
                <a:cubicBezTo>
                  <a:pt x="77" y="12"/>
                  <a:pt x="77" y="12"/>
                  <a:pt x="77" y="12"/>
                </a:cubicBezTo>
                <a:cubicBezTo>
                  <a:pt x="76" y="12"/>
                  <a:pt x="76" y="12"/>
                  <a:pt x="76" y="12"/>
                </a:cubicBezTo>
                <a:cubicBezTo>
                  <a:pt x="76" y="35"/>
                  <a:pt x="76" y="35"/>
                  <a:pt x="76" y="35"/>
                </a:cubicBezTo>
                <a:cubicBezTo>
                  <a:pt x="77" y="35"/>
                  <a:pt x="77" y="35"/>
                  <a:pt x="77" y="35"/>
                </a:cubicBezTo>
                <a:cubicBezTo>
                  <a:pt x="77" y="38"/>
                  <a:pt x="79" y="40"/>
                  <a:pt x="86" y="42"/>
                </a:cubicBezTo>
                <a:cubicBezTo>
                  <a:pt x="86" y="53"/>
                  <a:pt x="86" y="85"/>
                  <a:pt x="86" y="93"/>
                </a:cubicBezTo>
                <a:cubicBezTo>
                  <a:pt x="86" y="103"/>
                  <a:pt x="79" y="105"/>
                  <a:pt x="79" y="105"/>
                </a:cubicBezTo>
                <a:cubicBezTo>
                  <a:pt x="67" y="112"/>
                  <a:pt x="0" y="180"/>
                  <a:pt x="29" y="200"/>
                </a:cubicBezTo>
                <a:cubicBezTo>
                  <a:pt x="56" y="219"/>
                  <a:pt x="100" y="218"/>
                  <a:pt x="108" y="218"/>
                </a:cubicBezTo>
                <a:cubicBezTo>
                  <a:pt x="117" y="218"/>
                  <a:pt x="161" y="219"/>
                  <a:pt x="187" y="200"/>
                </a:cubicBezTo>
                <a:cubicBezTo>
                  <a:pt x="217" y="180"/>
                  <a:pt x="150" y="112"/>
                  <a:pt x="139" y="105"/>
                </a:cubicBezTo>
                <a:close/>
                <a:moveTo>
                  <a:pt x="137" y="201"/>
                </a:moveTo>
                <a:cubicBezTo>
                  <a:pt x="137" y="201"/>
                  <a:pt x="170" y="195"/>
                  <a:pt x="172" y="177"/>
                </a:cubicBezTo>
                <a:cubicBezTo>
                  <a:pt x="173" y="159"/>
                  <a:pt x="142" y="126"/>
                  <a:pt x="142" y="126"/>
                </a:cubicBezTo>
                <a:cubicBezTo>
                  <a:pt x="142" y="126"/>
                  <a:pt x="183" y="158"/>
                  <a:pt x="183" y="179"/>
                </a:cubicBezTo>
                <a:cubicBezTo>
                  <a:pt x="182" y="201"/>
                  <a:pt x="137" y="201"/>
                  <a:pt x="137" y="201"/>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29" name="Oval 38"/>
          <p:cNvSpPr>
            <a:spLocks noChangeArrowheads="1"/>
          </p:cNvSpPr>
          <p:nvPr/>
        </p:nvSpPr>
        <p:spPr bwMode="auto">
          <a:xfrm>
            <a:off x="1862767" y="2580922"/>
            <a:ext cx="565337" cy="563414"/>
          </a:xfrm>
          <a:prstGeom prst="ellipse">
            <a:avLst/>
          </a:pr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30" name="Freeform 39"/>
          <p:cNvSpPr/>
          <p:nvPr/>
        </p:nvSpPr>
        <p:spPr bwMode="auto">
          <a:xfrm>
            <a:off x="2139667" y="3105877"/>
            <a:ext cx="146142" cy="136527"/>
          </a:xfrm>
          <a:custGeom>
            <a:avLst/>
            <a:gdLst/>
            <a:ahLst/>
            <a:cxnLst>
              <a:cxn ang="0">
                <a:pos x="76" y="0"/>
              </a:cxn>
              <a:cxn ang="0">
                <a:pos x="69" y="71"/>
              </a:cxn>
              <a:cxn ang="0">
                <a:pos x="0" y="12"/>
              </a:cxn>
              <a:cxn ang="0">
                <a:pos x="76" y="0"/>
              </a:cxn>
            </a:cxnLst>
            <a:rect l="0" t="0" r="r" b="b"/>
            <a:pathLst>
              <a:path w="76" h="71">
                <a:moveTo>
                  <a:pt x="76" y="0"/>
                </a:moveTo>
                <a:lnTo>
                  <a:pt x="69" y="71"/>
                </a:lnTo>
                <a:lnTo>
                  <a:pt x="0" y="12"/>
                </a:lnTo>
                <a:lnTo>
                  <a:pt x="76" y="0"/>
                </a:lnTo>
                <a:close/>
              </a:path>
            </a:pathLst>
          </a:cu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28" name="Freeform 76"/>
          <p:cNvSpPr>
            <a:spLocks noEditPoints="1"/>
          </p:cNvSpPr>
          <p:nvPr/>
        </p:nvSpPr>
        <p:spPr bwMode="auto">
          <a:xfrm>
            <a:off x="1816617" y="2711680"/>
            <a:ext cx="536494" cy="351894"/>
          </a:xfrm>
          <a:custGeom>
            <a:avLst/>
            <a:gdLst/>
            <a:ahLst/>
            <a:cxnLst>
              <a:cxn ang="0">
                <a:pos x="333" y="51"/>
              </a:cxn>
              <a:cxn ang="0">
                <a:pos x="259" y="0"/>
              </a:cxn>
              <a:cxn ang="0">
                <a:pos x="170" y="224"/>
              </a:cxn>
              <a:cxn ang="0">
                <a:pos x="269" y="132"/>
              </a:cxn>
              <a:cxn ang="0">
                <a:pos x="333" y="51"/>
              </a:cxn>
              <a:cxn ang="0">
                <a:pos x="140" y="41"/>
              </a:cxn>
              <a:cxn ang="0">
                <a:pos x="155" y="56"/>
              </a:cxn>
              <a:cxn ang="0">
                <a:pos x="140" y="71"/>
              </a:cxn>
              <a:cxn ang="0">
                <a:pos x="125" y="56"/>
              </a:cxn>
              <a:cxn ang="0">
                <a:pos x="140" y="41"/>
              </a:cxn>
              <a:cxn ang="0">
                <a:pos x="105" y="101"/>
              </a:cxn>
              <a:cxn ang="0">
                <a:pos x="125" y="81"/>
              </a:cxn>
              <a:cxn ang="0">
                <a:pos x="145" y="101"/>
              </a:cxn>
              <a:cxn ang="0">
                <a:pos x="125" y="121"/>
              </a:cxn>
              <a:cxn ang="0">
                <a:pos x="105" y="101"/>
              </a:cxn>
              <a:cxn ang="0">
                <a:pos x="139" y="174"/>
              </a:cxn>
              <a:cxn ang="0">
                <a:pos x="116" y="151"/>
              </a:cxn>
              <a:cxn ang="0">
                <a:pos x="139" y="127"/>
              </a:cxn>
              <a:cxn ang="0">
                <a:pos x="161" y="151"/>
              </a:cxn>
              <a:cxn ang="0">
                <a:pos x="139" y="174"/>
              </a:cxn>
              <a:cxn ang="0">
                <a:pos x="180" y="213"/>
              </a:cxn>
              <a:cxn ang="0">
                <a:pos x="155" y="188"/>
              </a:cxn>
              <a:cxn ang="0">
                <a:pos x="180" y="163"/>
              </a:cxn>
              <a:cxn ang="0">
                <a:pos x="205" y="188"/>
              </a:cxn>
              <a:cxn ang="0">
                <a:pos x="180" y="213"/>
              </a:cxn>
              <a:cxn ang="0">
                <a:pos x="281" y="97"/>
              </a:cxn>
              <a:cxn ang="0">
                <a:pos x="251" y="67"/>
              </a:cxn>
              <a:cxn ang="0">
                <a:pos x="281" y="37"/>
              </a:cxn>
              <a:cxn ang="0">
                <a:pos x="311" y="67"/>
              </a:cxn>
              <a:cxn ang="0">
                <a:pos x="281" y="97"/>
              </a:cxn>
            </a:cxnLst>
            <a:rect l="0" t="0" r="r" b="b"/>
            <a:pathLst>
              <a:path w="349" h="229">
                <a:moveTo>
                  <a:pt x="333" y="51"/>
                </a:moveTo>
                <a:cubicBezTo>
                  <a:pt x="316" y="6"/>
                  <a:pt x="259" y="0"/>
                  <a:pt x="259" y="0"/>
                </a:cubicBezTo>
                <a:cubicBezTo>
                  <a:pt x="0" y="4"/>
                  <a:pt x="103" y="219"/>
                  <a:pt x="170" y="224"/>
                </a:cubicBezTo>
                <a:cubicBezTo>
                  <a:pt x="236" y="229"/>
                  <a:pt x="226" y="149"/>
                  <a:pt x="269" y="132"/>
                </a:cubicBezTo>
                <a:cubicBezTo>
                  <a:pt x="311" y="116"/>
                  <a:pt x="349" y="96"/>
                  <a:pt x="333" y="51"/>
                </a:cubicBezTo>
                <a:close/>
                <a:moveTo>
                  <a:pt x="140" y="41"/>
                </a:moveTo>
                <a:cubicBezTo>
                  <a:pt x="148" y="41"/>
                  <a:pt x="155" y="47"/>
                  <a:pt x="155" y="56"/>
                </a:cubicBezTo>
                <a:cubicBezTo>
                  <a:pt x="155" y="64"/>
                  <a:pt x="148" y="71"/>
                  <a:pt x="140" y="71"/>
                </a:cubicBezTo>
                <a:cubicBezTo>
                  <a:pt x="131" y="71"/>
                  <a:pt x="125" y="64"/>
                  <a:pt x="125" y="56"/>
                </a:cubicBezTo>
                <a:cubicBezTo>
                  <a:pt x="125" y="47"/>
                  <a:pt x="131" y="41"/>
                  <a:pt x="140" y="41"/>
                </a:cubicBezTo>
                <a:close/>
                <a:moveTo>
                  <a:pt x="105" y="101"/>
                </a:moveTo>
                <a:cubicBezTo>
                  <a:pt x="105" y="90"/>
                  <a:pt x="114" y="81"/>
                  <a:pt x="125" y="81"/>
                </a:cubicBezTo>
                <a:cubicBezTo>
                  <a:pt x="136" y="81"/>
                  <a:pt x="145" y="90"/>
                  <a:pt x="145" y="101"/>
                </a:cubicBezTo>
                <a:cubicBezTo>
                  <a:pt x="145" y="112"/>
                  <a:pt x="136" y="121"/>
                  <a:pt x="125" y="121"/>
                </a:cubicBezTo>
                <a:cubicBezTo>
                  <a:pt x="114" y="121"/>
                  <a:pt x="105" y="112"/>
                  <a:pt x="105" y="101"/>
                </a:cubicBezTo>
                <a:close/>
                <a:moveTo>
                  <a:pt x="139" y="174"/>
                </a:moveTo>
                <a:cubicBezTo>
                  <a:pt x="126" y="174"/>
                  <a:pt x="116" y="163"/>
                  <a:pt x="116" y="151"/>
                </a:cubicBezTo>
                <a:cubicBezTo>
                  <a:pt x="116" y="138"/>
                  <a:pt x="126" y="127"/>
                  <a:pt x="139" y="127"/>
                </a:cubicBezTo>
                <a:cubicBezTo>
                  <a:pt x="151" y="127"/>
                  <a:pt x="161" y="138"/>
                  <a:pt x="161" y="151"/>
                </a:cubicBezTo>
                <a:cubicBezTo>
                  <a:pt x="161" y="163"/>
                  <a:pt x="151" y="174"/>
                  <a:pt x="139" y="174"/>
                </a:cubicBezTo>
                <a:close/>
                <a:moveTo>
                  <a:pt x="180" y="213"/>
                </a:moveTo>
                <a:cubicBezTo>
                  <a:pt x="166" y="213"/>
                  <a:pt x="155" y="202"/>
                  <a:pt x="155" y="188"/>
                </a:cubicBezTo>
                <a:cubicBezTo>
                  <a:pt x="155" y="174"/>
                  <a:pt x="166" y="163"/>
                  <a:pt x="180" y="163"/>
                </a:cubicBezTo>
                <a:cubicBezTo>
                  <a:pt x="193" y="163"/>
                  <a:pt x="205" y="174"/>
                  <a:pt x="205" y="188"/>
                </a:cubicBezTo>
                <a:cubicBezTo>
                  <a:pt x="205" y="202"/>
                  <a:pt x="193" y="213"/>
                  <a:pt x="180" y="213"/>
                </a:cubicBezTo>
                <a:close/>
                <a:moveTo>
                  <a:pt x="281" y="97"/>
                </a:moveTo>
                <a:cubicBezTo>
                  <a:pt x="265" y="97"/>
                  <a:pt x="251" y="84"/>
                  <a:pt x="251" y="67"/>
                </a:cubicBezTo>
                <a:cubicBezTo>
                  <a:pt x="251" y="51"/>
                  <a:pt x="265" y="37"/>
                  <a:pt x="281" y="37"/>
                </a:cubicBezTo>
                <a:cubicBezTo>
                  <a:pt x="298" y="37"/>
                  <a:pt x="311" y="51"/>
                  <a:pt x="311" y="67"/>
                </a:cubicBezTo>
                <a:cubicBezTo>
                  <a:pt x="311" y="84"/>
                  <a:pt x="298" y="97"/>
                  <a:pt x="281" y="97"/>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25" name="Oval 42"/>
          <p:cNvSpPr>
            <a:spLocks noChangeArrowheads="1"/>
          </p:cNvSpPr>
          <p:nvPr/>
        </p:nvSpPr>
        <p:spPr bwMode="auto">
          <a:xfrm>
            <a:off x="2668154" y="3896082"/>
            <a:ext cx="565338" cy="565336"/>
          </a:xfrm>
          <a:prstGeom prst="ellipse">
            <a:avLst/>
          </a:prstGeom>
          <a:solidFill>
            <a:srgbClr val="55060E"/>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26" name="Freeform 43"/>
          <p:cNvSpPr/>
          <p:nvPr/>
        </p:nvSpPr>
        <p:spPr bwMode="auto">
          <a:xfrm>
            <a:off x="2945054" y="4422960"/>
            <a:ext cx="146142" cy="134604"/>
          </a:xfrm>
          <a:custGeom>
            <a:avLst/>
            <a:gdLst/>
            <a:ahLst/>
            <a:cxnLst>
              <a:cxn ang="0">
                <a:pos x="76" y="0"/>
              </a:cxn>
              <a:cxn ang="0">
                <a:pos x="69" y="70"/>
              </a:cxn>
              <a:cxn ang="0">
                <a:pos x="0" y="11"/>
              </a:cxn>
              <a:cxn ang="0">
                <a:pos x="76" y="0"/>
              </a:cxn>
            </a:cxnLst>
            <a:rect l="0" t="0" r="r" b="b"/>
            <a:pathLst>
              <a:path w="76" h="70">
                <a:moveTo>
                  <a:pt x="76" y="0"/>
                </a:moveTo>
                <a:lnTo>
                  <a:pt x="69" y="70"/>
                </a:lnTo>
                <a:lnTo>
                  <a:pt x="0" y="11"/>
                </a:lnTo>
                <a:lnTo>
                  <a:pt x="76" y="0"/>
                </a:lnTo>
                <a:close/>
              </a:path>
            </a:pathLst>
          </a:custGeom>
          <a:solidFill>
            <a:srgbClr val="55060E"/>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24" name="Freeform 77"/>
          <p:cNvSpPr/>
          <p:nvPr/>
        </p:nvSpPr>
        <p:spPr bwMode="auto">
          <a:xfrm>
            <a:off x="2810450" y="4030686"/>
            <a:ext cx="299976" cy="276900"/>
          </a:xfrm>
          <a:custGeom>
            <a:avLst/>
            <a:gdLst/>
            <a:ahLst/>
            <a:cxnLst>
              <a:cxn ang="0">
                <a:pos x="96" y="181"/>
              </a:cxn>
              <a:cxn ang="0">
                <a:pos x="0" y="180"/>
              </a:cxn>
              <a:cxn ang="0">
                <a:pos x="0" y="36"/>
              </a:cxn>
              <a:cxn ang="0">
                <a:pos x="98" y="36"/>
              </a:cxn>
              <a:cxn ang="0">
                <a:pos x="196" y="36"/>
              </a:cxn>
              <a:cxn ang="0">
                <a:pos x="196" y="180"/>
              </a:cxn>
              <a:cxn ang="0">
                <a:pos x="96" y="181"/>
              </a:cxn>
            </a:cxnLst>
            <a:rect l="0" t="0" r="r" b="b"/>
            <a:pathLst>
              <a:path w="196" h="181">
                <a:moveTo>
                  <a:pt x="96" y="181"/>
                </a:moveTo>
                <a:cubicBezTo>
                  <a:pt x="96" y="181"/>
                  <a:pt x="62" y="147"/>
                  <a:pt x="0" y="180"/>
                </a:cubicBezTo>
                <a:cubicBezTo>
                  <a:pt x="0" y="36"/>
                  <a:pt x="0" y="36"/>
                  <a:pt x="0" y="36"/>
                </a:cubicBezTo>
                <a:cubicBezTo>
                  <a:pt x="0" y="36"/>
                  <a:pt x="63" y="0"/>
                  <a:pt x="98" y="36"/>
                </a:cubicBezTo>
                <a:cubicBezTo>
                  <a:pt x="196" y="36"/>
                  <a:pt x="196" y="36"/>
                  <a:pt x="196" y="36"/>
                </a:cubicBezTo>
                <a:cubicBezTo>
                  <a:pt x="196" y="180"/>
                  <a:pt x="196" y="180"/>
                  <a:pt x="196" y="180"/>
                </a:cubicBezTo>
                <a:lnTo>
                  <a:pt x="96" y="181"/>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21" name="Oval 44"/>
          <p:cNvSpPr>
            <a:spLocks noChangeArrowheads="1"/>
          </p:cNvSpPr>
          <p:nvPr/>
        </p:nvSpPr>
        <p:spPr bwMode="auto">
          <a:xfrm>
            <a:off x="2431825" y="2916822"/>
            <a:ext cx="788396" cy="788396"/>
          </a:xfrm>
          <a:prstGeom prst="ellipse">
            <a:avLst/>
          </a:prstGeom>
          <a:solidFill>
            <a:srgbClr val="A70C1B"/>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22" name="Freeform 45"/>
          <p:cNvSpPr/>
          <p:nvPr/>
        </p:nvSpPr>
        <p:spPr bwMode="auto">
          <a:xfrm>
            <a:off x="2816408" y="3649454"/>
            <a:ext cx="203829" cy="190369"/>
          </a:xfrm>
          <a:custGeom>
            <a:avLst/>
            <a:gdLst/>
            <a:ahLst/>
            <a:cxnLst>
              <a:cxn ang="0">
                <a:pos x="106" y="0"/>
              </a:cxn>
              <a:cxn ang="0">
                <a:pos x="97" y="99"/>
              </a:cxn>
              <a:cxn ang="0">
                <a:pos x="0" y="17"/>
              </a:cxn>
              <a:cxn ang="0">
                <a:pos x="106" y="0"/>
              </a:cxn>
            </a:cxnLst>
            <a:rect l="0" t="0" r="r" b="b"/>
            <a:pathLst>
              <a:path w="106" h="99">
                <a:moveTo>
                  <a:pt x="106" y="0"/>
                </a:moveTo>
                <a:lnTo>
                  <a:pt x="97" y="99"/>
                </a:lnTo>
                <a:lnTo>
                  <a:pt x="0" y="17"/>
                </a:lnTo>
                <a:lnTo>
                  <a:pt x="106" y="0"/>
                </a:lnTo>
                <a:close/>
              </a:path>
            </a:pathLst>
          </a:custGeom>
          <a:solidFill>
            <a:srgbClr val="A70C1B"/>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17" name="Freeform 78"/>
          <p:cNvSpPr/>
          <p:nvPr/>
        </p:nvSpPr>
        <p:spPr bwMode="auto">
          <a:xfrm>
            <a:off x="2777949" y="3489785"/>
            <a:ext cx="99992" cy="23075"/>
          </a:xfrm>
          <a:custGeom>
            <a:avLst/>
            <a:gdLst/>
            <a:ahLst/>
            <a:cxnLst>
              <a:cxn ang="0">
                <a:pos x="66" y="7"/>
              </a:cxn>
              <a:cxn ang="0">
                <a:pos x="55" y="15"/>
              </a:cxn>
              <a:cxn ang="0">
                <a:pos x="11" y="15"/>
              </a:cxn>
              <a:cxn ang="0">
                <a:pos x="0" y="7"/>
              </a:cxn>
              <a:cxn ang="0">
                <a:pos x="0" y="7"/>
              </a:cxn>
              <a:cxn ang="0">
                <a:pos x="11" y="0"/>
              </a:cxn>
              <a:cxn ang="0">
                <a:pos x="55" y="0"/>
              </a:cxn>
              <a:cxn ang="0">
                <a:pos x="66" y="7"/>
              </a:cxn>
            </a:cxnLst>
            <a:rect l="0" t="0" r="r" b="b"/>
            <a:pathLst>
              <a:path w="66" h="15">
                <a:moveTo>
                  <a:pt x="66" y="7"/>
                </a:moveTo>
                <a:cubicBezTo>
                  <a:pt x="66" y="12"/>
                  <a:pt x="61" y="15"/>
                  <a:pt x="55" y="15"/>
                </a:cubicBezTo>
                <a:cubicBezTo>
                  <a:pt x="11" y="15"/>
                  <a:pt x="11" y="15"/>
                  <a:pt x="11" y="15"/>
                </a:cubicBezTo>
                <a:cubicBezTo>
                  <a:pt x="5" y="15"/>
                  <a:pt x="0" y="12"/>
                  <a:pt x="0" y="7"/>
                </a:cubicBezTo>
                <a:cubicBezTo>
                  <a:pt x="0" y="7"/>
                  <a:pt x="0" y="7"/>
                  <a:pt x="0" y="7"/>
                </a:cubicBezTo>
                <a:cubicBezTo>
                  <a:pt x="0" y="3"/>
                  <a:pt x="5" y="0"/>
                  <a:pt x="11" y="0"/>
                </a:cubicBezTo>
                <a:cubicBezTo>
                  <a:pt x="55" y="0"/>
                  <a:pt x="55" y="0"/>
                  <a:pt x="55" y="0"/>
                </a:cubicBezTo>
                <a:cubicBezTo>
                  <a:pt x="61" y="0"/>
                  <a:pt x="66" y="3"/>
                  <a:pt x="66" y="7"/>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18" name="Freeform 79"/>
          <p:cNvSpPr/>
          <p:nvPr/>
        </p:nvSpPr>
        <p:spPr bwMode="auto">
          <a:xfrm>
            <a:off x="2777949" y="3514783"/>
            <a:ext cx="99992" cy="24998"/>
          </a:xfrm>
          <a:custGeom>
            <a:avLst/>
            <a:gdLst/>
            <a:ahLst/>
            <a:cxnLst>
              <a:cxn ang="0">
                <a:pos x="66" y="8"/>
              </a:cxn>
              <a:cxn ang="0">
                <a:pos x="55" y="16"/>
              </a:cxn>
              <a:cxn ang="0">
                <a:pos x="11" y="16"/>
              </a:cxn>
              <a:cxn ang="0">
                <a:pos x="0" y="8"/>
              </a:cxn>
              <a:cxn ang="0">
                <a:pos x="0" y="8"/>
              </a:cxn>
              <a:cxn ang="0">
                <a:pos x="11" y="0"/>
              </a:cxn>
              <a:cxn ang="0">
                <a:pos x="55" y="0"/>
              </a:cxn>
              <a:cxn ang="0">
                <a:pos x="66" y="8"/>
              </a:cxn>
            </a:cxnLst>
            <a:rect l="0" t="0" r="r" b="b"/>
            <a:pathLst>
              <a:path w="66" h="16">
                <a:moveTo>
                  <a:pt x="66" y="8"/>
                </a:moveTo>
                <a:cubicBezTo>
                  <a:pt x="66" y="13"/>
                  <a:pt x="61" y="16"/>
                  <a:pt x="55" y="16"/>
                </a:cubicBezTo>
                <a:cubicBezTo>
                  <a:pt x="11" y="16"/>
                  <a:pt x="11" y="16"/>
                  <a:pt x="11" y="16"/>
                </a:cubicBezTo>
                <a:cubicBezTo>
                  <a:pt x="5" y="16"/>
                  <a:pt x="0" y="13"/>
                  <a:pt x="0" y="8"/>
                </a:cubicBezTo>
                <a:cubicBezTo>
                  <a:pt x="0" y="8"/>
                  <a:pt x="0" y="8"/>
                  <a:pt x="0" y="8"/>
                </a:cubicBezTo>
                <a:cubicBezTo>
                  <a:pt x="0" y="4"/>
                  <a:pt x="5" y="0"/>
                  <a:pt x="11" y="0"/>
                </a:cubicBezTo>
                <a:cubicBezTo>
                  <a:pt x="55" y="0"/>
                  <a:pt x="55" y="0"/>
                  <a:pt x="55" y="0"/>
                </a:cubicBezTo>
                <a:cubicBezTo>
                  <a:pt x="61" y="0"/>
                  <a:pt x="66" y="4"/>
                  <a:pt x="66" y="8"/>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19" name="Freeform 80"/>
          <p:cNvSpPr/>
          <p:nvPr/>
        </p:nvSpPr>
        <p:spPr bwMode="auto">
          <a:xfrm>
            <a:off x="2797178" y="3541703"/>
            <a:ext cx="61533" cy="23075"/>
          </a:xfrm>
          <a:custGeom>
            <a:avLst/>
            <a:gdLst/>
            <a:ahLst/>
            <a:cxnLst>
              <a:cxn ang="0">
                <a:pos x="40" y="8"/>
              </a:cxn>
              <a:cxn ang="0">
                <a:pos x="33" y="16"/>
              </a:cxn>
              <a:cxn ang="0">
                <a:pos x="7" y="16"/>
              </a:cxn>
              <a:cxn ang="0">
                <a:pos x="0" y="8"/>
              </a:cxn>
              <a:cxn ang="0">
                <a:pos x="0" y="8"/>
              </a:cxn>
              <a:cxn ang="0">
                <a:pos x="7" y="0"/>
              </a:cxn>
              <a:cxn ang="0">
                <a:pos x="33" y="0"/>
              </a:cxn>
              <a:cxn ang="0">
                <a:pos x="40" y="8"/>
              </a:cxn>
            </a:cxnLst>
            <a:rect l="0" t="0" r="r" b="b"/>
            <a:pathLst>
              <a:path w="40" h="16">
                <a:moveTo>
                  <a:pt x="40" y="8"/>
                </a:moveTo>
                <a:cubicBezTo>
                  <a:pt x="40" y="13"/>
                  <a:pt x="37" y="16"/>
                  <a:pt x="33" y="16"/>
                </a:cubicBezTo>
                <a:cubicBezTo>
                  <a:pt x="7" y="16"/>
                  <a:pt x="7" y="16"/>
                  <a:pt x="7" y="16"/>
                </a:cubicBezTo>
                <a:cubicBezTo>
                  <a:pt x="3" y="16"/>
                  <a:pt x="0" y="13"/>
                  <a:pt x="0" y="8"/>
                </a:cubicBezTo>
                <a:cubicBezTo>
                  <a:pt x="0" y="8"/>
                  <a:pt x="0" y="8"/>
                  <a:pt x="0" y="8"/>
                </a:cubicBezTo>
                <a:cubicBezTo>
                  <a:pt x="0" y="4"/>
                  <a:pt x="3" y="0"/>
                  <a:pt x="7" y="0"/>
                </a:cubicBezTo>
                <a:cubicBezTo>
                  <a:pt x="33" y="0"/>
                  <a:pt x="33" y="0"/>
                  <a:pt x="33" y="0"/>
                </a:cubicBezTo>
                <a:cubicBezTo>
                  <a:pt x="37" y="0"/>
                  <a:pt x="40" y="4"/>
                  <a:pt x="40" y="8"/>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20" name="Freeform 81"/>
          <p:cNvSpPr>
            <a:spLocks noEditPoints="1"/>
          </p:cNvSpPr>
          <p:nvPr/>
        </p:nvSpPr>
        <p:spPr bwMode="auto">
          <a:xfrm>
            <a:off x="2610656" y="3101363"/>
            <a:ext cx="430733" cy="384576"/>
          </a:xfrm>
          <a:custGeom>
            <a:avLst/>
            <a:gdLst/>
            <a:ahLst/>
            <a:cxnLst>
              <a:cxn ang="0">
                <a:pos x="143" y="0"/>
              </a:cxn>
              <a:cxn ang="0">
                <a:pos x="143" y="0"/>
              </a:cxn>
              <a:cxn ang="0">
                <a:pos x="140" y="0"/>
              </a:cxn>
              <a:cxn ang="0">
                <a:pos x="138" y="0"/>
              </a:cxn>
              <a:cxn ang="0">
                <a:pos x="138" y="0"/>
              </a:cxn>
              <a:cxn ang="0">
                <a:pos x="71" y="174"/>
              </a:cxn>
              <a:cxn ang="0">
                <a:pos x="107" y="251"/>
              </a:cxn>
              <a:cxn ang="0">
                <a:pos x="140" y="251"/>
              </a:cxn>
              <a:cxn ang="0">
                <a:pos x="146" y="251"/>
              </a:cxn>
              <a:cxn ang="0">
                <a:pos x="176" y="251"/>
              </a:cxn>
              <a:cxn ang="0">
                <a:pos x="211" y="174"/>
              </a:cxn>
              <a:cxn ang="0">
                <a:pos x="143" y="0"/>
              </a:cxn>
              <a:cxn ang="0">
                <a:pos x="210" y="127"/>
              </a:cxn>
              <a:cxn ang="0">
                <a:pos x="170" y="28"/>
              </a:cxn>
              <a:cxn ang="0">
                <a:pos x="210" y="127"/>
              </a:cxn>
            </a:cxnLst>
            <a:rect l="0" t="0" r="r" b="b"/>
            <a:pathLst>
              <a:path w="281" h="251">
                <a:moveTo>
                  <a:pt x="143" y="0"/>
                </a:moveTo>
                <a:cubicBezTo>
                  <a:pt x="143" y="0"/>
                  <a:pt x="143" y="0"/>
                  <a:pt x="143" y="0"/>
                </a:cubicBezTo>
                <a:cubicBezTo>
                  <a:pt x="143" y="0"/>
                  <a:pt x="141" y="0"/>
                  <a:pt x="140" y="0"/>
                </a:cubicBezTo>
                <a:cubicBezTo>
                  <a:pt x="140" y="0"/>
                  <a:pt x="143" y="0"/>
                  <a:pt x="138" y="0"/>
                </a:cubicBezTo>
                <a:cubicBezTo>
                  <a:pt x="138" y="0"/>
                  <a:pt x="138" y="0"/>
                  <a:pt x="138" y="0"/>
                </a:cubicBezTo>
                <a:cubicBezTo>
                  <a:pt x="0" y="4"/>
                  <a:pt x="34" y="140"/>
                  <a:pt x="71" y="174"/>
                </a:cubicBezTo>
                <a:cubicBezTo>
                  <a:pt x="109" y="208"/>
                  <a:pt x="107" y="251"/>
                  <a:pt x="107" y="251"/>
                </a:cubicBezTo>
                <a:cubicBezTo>
                  <a:pt x="140" y="251"/>
                  <a:pt x="140" y="251"/>
                  <a:pt x="140" y="251"/>
                </a:cubicBezTo>
                <a:cubicBezTo>
                  <a:pt x="146" y="251"/>
                  <a:pt x="146" y="251"/>
                  <a:pt x="146" y="251"/>
                </a:cubicBezTo>
                <a:cubicBezTo>
                  <a:pt x="176" y="251"/>
                  <a:pt x="176" y="251"/>
                  <a:pt x="176" y="251"/>
                </a:cubicBezTo>
                <a:cubicBezTo>
                  <a:pt x="176" y="251"/>
                  <a:pt x="174" y="208"/>
                  <a:pt x="211" y="174"/>
                </a:cubicBezTo>
                <a:cubicBezTo>
                  <a:pt x="249" y="140"/>
                  <a:pt x="281" y="4"/>
                  <a:pt x="143" y="0"/>
                </a:cubicBezTo>
                <a:close/>
                <a:moveTo>
                  <a:pt x="210" y="127"/>
                </a:moveTo>
                <a:cubicBezTo>
                  <a:pt x="233" y="63"/>
                  <a:pt x="170" y="28"/>
                  <a:pt x="170" y="28"/>
                </a:cubicBezTo>
                <a:cubicBezTo>
                  <a:pt x="264" y="43"/>
                  <a:pt x="210" y="127"/>
                  <a:pt x="210" y="127"/>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13" name="Oval 40"/>
          <p:cNvSpPr>
            <a:spLocks noChangeArrowheads="1"/>
          </p:cNvSpPr>
          <p:nvPr/>
        </p:nvSpPr>
        <p:spPr bwMode="auto">
          <a:xfrm>
            <a:off x="3356739" y="2821285"/>
            <a:ext cx="563415" cy="565336"/>
          </a:xfrm>
          <a:prstGeom prst="ellipse">
            <a:avLst/>
          </a:prstGeom>
          <a:solidFill>
            <a:srgbClr val="A70C1B"/>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14" name="Freeform 41"/>
          <p:cNvSpPr/>
          <p:nvPr/>
        </p:nvSpPr>
        <p:spPr bwMode="auto">
          <a:xfrm>
            <a:off x="3631717" y="3348163"/>
            <a:ext cx="146142" cy="134604"/>
          </a:xfrm>
          <a:custGeom>
            <a:avLst/>
            <a:gdLst/>
            <a:ahLst/>
            <a:cxnLst>
              <a:cxn ang="0">
                <a:pos x="76" y="0"/>
              </a:cxn>
              <a:cxn ang="0">
                <a:pos x="70" y="70"/>
              </a:cxn>
              <a:cxn ang="0">
                <a:pos x="0" y="11"/>
              </a:cxn>
              <a:cxn ang="0">
                <a:pos x="76" y="0"/>
              </a:cxn>
            </a:cxnLst>
            <a:rect l="0" t="0" r="r" b="b"/>
            <a:pathLst>
              <a:path w="76" h="70">
                <a:moveTo>
                  <a:pt x="76" y="0"/>
                </a:moveTo>
                <a:lnTo>
                  <a:pt x="70" y="70"/>
                </a:lnTo>
                <a:lnTo>
                  <a:pt x="0" y="11"/>
                </a:lnTo>
                <a:lnTo>
                  <a:pt x="76" y="0"/>
                </a:lnTo>
                <a:close/>
              </a:path>
            </a:pathLst>
          </a:custGeom>
          <a:solidFill>
            <a:srgbClr val="A70C1B"/>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05" name="Freeform 82"/>
          <p:cNvSpPr/>
          <p:nvPr/>
        </p:nvSpPr>
        <p:spPr bwMode="auto">
          <a:xfrm>
            <a:off x="3500958" y="2902048"/>
            <a:ext cx="332665" cy="336510"/>
          </a:xfrm>
          <a:custGeom>
            <a:avLst/>
            <a:gdLst/>
            <a:ahLst/>
            <a:cxnLst>
              <a:cxn ang="0">
                <a:pos x="160" y="11"/>
              </a:cxn>
              <a:cxn ang="0">
                <a:pos x="204" y="97"/>
              </a:cxn>
              <a:cxn ang="0">
                <a:pos x="97" y="205"/>
              </a:cxn>
              <a:cxn ang="0">
                <a:pos x="11" y="162"/>
              </a:cxn>
              <a:cxn ang="0">
                <a:pos x="0" y="171"/>
              </a:cxn>
              <a:cxn ang="0">
                <a:pos x="97" y="219"/>
              </a:cxn>
              <a:cxn ang="0">
                <a:pos x="218" y="97"/>
              </a:cxn>
              <a:cxn ang="0">
                <a:pos x="169" y="0"/>
              </a:cxn>
              <a:cxn ang="0">
                <a:pos x="160" y="11"/>
              </a:cxn>
            </a:cxnLst>
            <a:rect l="0" t="0" r="r" b="b"/>
            <a:pathLst>
              <a:path w="218" h="219">
                <a:moveTo>
                  <a:pt x="160" y="11"/>
                </a:moveTo>
                <a:cubicBezTo>
                  <a:pt x="187" y="30"/>
                  <a:pt x="204" y="62"/>
                  <a:pt x="204" y="97"/>
                </a:cubicBezTo>
                <a:cubicBezTo>
                  <a:pt x="204" y="157"/>
                  <a:pt x="156" y="205"/>
                  <a:pt x="97" y="205"/>
                </a:cubicBezTo>
                <a:cubicBezTo>
                  <a:pt x="62" y="205"/>
                  <a:pt x="31" y="188"/>
                  <a:pt x="11" y="162"/>
                </a:cubicBezTo>
                <a:cubicBezTo>
                  <a:pt x="0" y="171"/>
                  <a:pt x="0" y="171"/>
                  <a:pt x="0" y="171"/>
                </a:cubicBezTo>
                <a:cubicBezTo>
                  <a:pt x="22" y="200"/>
                  <a:pt x="57" y="219"/>
                  <a:pt x="97" y="219"/>
                </a:cubicBezTo>
                <a:cubicBezTo>
                  <a:pt x="164" y="219"/>
                  <a:pt x="218" y="165"/>
                  <a:pt x="218" y="97"/>
                </a:cubicBezTo>
                <a:cubicBezTo>
                  <a:pt x="218" y="57"/>
                  <a:pt x="199" y="22"/>
                  <a:pt x="169" y="0"/>
                </a:cubicBezTo>
                <a:lnTo>
                  <a:pt x="160" y="11"/>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06" name="Freeform 83"/>
          <p:cNvSpPr>
            <a:spLocks noEditPoints="1"/>
          </p:cNvSpPr>
          <p:nvPr/>
        </p:nvSpPr>
        <p:spPr bwMode="auto">
          <a:xfrm>
            <a:off x="3502881" y="2905894"/>
            <a:ext cx="296129" cy="296129"/>
          </a:xfrm>
          <a:custGeom>
            <a:avLst/>
            <a:gdLst/>
            <a:ahLst/>
            <a:cxnLst>
              <a:cxn ang="0">
                <a:pos x="96" y="0"/>
              </a:cxn>
              <a:cxn ang="0">
                <a:pos x="0" y="97"/>
              </a:cxn>
              <a:cxn ang="0">
                <a:pos x="96" y="193"/>
              </a:cxn>
              <a:cxn ang="0">
                <a:pos x="193" y="97"/>
              </a:cxn>
              <a:cxn ang="0">
                <a:pos x="96" y="0"/>
              </a:cxn>
              <a:cxn ang="0">
                <a:pos x="96" y="189"/>
              </a:cxn>
              <a:cxn ang="0">
                <a:pos x="4" y="97"/>
              </a:cxn>
              <a:cxn ang="0">
                <a:pos x="96" y="5"/>
              </a:cxn>
              <a:cxn ang="0">
                <a:pos x="188" y="97"/>
              </a:cxn>
              <a:cxn ang="0">
                <a:pos x="96" y="189"/>
              </a:cxn>
            </a:cxnLst>
            <a:rect l="0" t="0" r="r" b="b"/>
            <a:pathLst>
              <a:path w="193" h="193">
                <a:moveTo>
                  <a:pt x="96" y="0"/>
                </a:moveTo>
                <a:cubicBezTo>
                  <a:pt x="43" y="0"/>
                  <a:pt x="0" y="43"/>
                  <a:pt x="0" y="97"/>
                </a:cubicBezTo>
                <a:cubicBezTo>
                  <a:pt x="0" y="150"/>
                  <a:pt x="43" y="193"/>
                  <a:pt x="96" y="193"/>
                </a:cubicBezTo>
                <a:cubicBezTo>
                  <a:pt x="149" y="193"/>
                  <a:pt x="193" y="150"/>
                  <a:pt x="193" y="97"/>
                </a:cubicBezTo>
                <a:cubicBezTo>
                  <a:pt x="193" y="43"/>
                  <a:pt x="149" y="0"/>
                  <a:pt x="96" y="0"/>
                </a:cubicBezTo>
                <a:close/>
                <a:moveTo>
                  <a:pt x="96" y="189"/>
                </a:moveTo>
                <a:cubicBezTo>
                  <a:pt x="46" y="189"/>
                  <a:pt x="4" y="147"/>
                  <a:pt x="4" y="97"/>
                </a:cubicBezTo>
                <a:cubicBezTo>
                  <a:pt x="4" y="46"/>
                  <a:pt x="46" y="5"/>
                  <a:pt x="96" y="5"/>
                </a:cubicBezTo>
                <a:cubicBezTo>
                  <a:pt x="147" y="5"/>
                  <a:pt x="188" y="46"/>
                  <a:pt x="188" y="97"/>
                </a:cubicBezTo>
                <a:cubicBezTo>
                  <a:pt x="188" y="147"/>
                  <a:pt x="147" y="189"/>
                  <a:pt x="96" y="189"/>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07" name="Freeform 84"/>
          <p:cNvSpPr/>
          <p:nvPr/>
        </p:nvSpPr>
        <p:spPr bwMode="auto">
          <a:xfrm>
            <a:off x="3495189" y="2911663"/>
            <a:ext cx="330741" cy="290361"/>
          </a:xfrm>
          <a:custGeom>
            <a:avLst/>
            <a:gdLst/>
            <a:ahLst/>
            <a:cxnLst>
              <a:cxn ang="0">
                <a:pos x="62" y="15"/>
              </a:cxn>
              <a:cxn ang="0">
                <a:pos x="58" y="22"/>
              </a:cxn>
              <a:cxn ang="0">
                <a:pos x="54" y="28"/>
              </a:cxn>
              <a:cxn ang="0">
                <a:pos x="51" y="25"/>
              </a:cxn>
              <a:cxn ang="0">
                <a:pos x="50" y="31"/>
              </a:cxn>
              <a:cxn ang="0">
                <a:pos x="40" y="33"/>
              </a:cxn>
              <a:cxn ang="0">
                <a:pos x="34" y="39"/>
              </a:cxn>
              <a:cxn ang="0">
                <a:pos x="26" y="51"/>
              </a:cxn>
              <a:cxn ang="0">
                <a:pos x="20" y="58"/>
              </a:cxn>
              <a:cxn ang="0">
                <a:pos x="25" y="64"/>
              </a:cxn>
              <a:cxn ang="0">
                <a:pos x="26" y="67"/>
              </a:cxn>
              <a:cxn ang="0">
                <a:pos x="21" y="62"/>
              </a:cxn>
              <a:cxn ang="0">
                <a:pos x="17" y="57"/>
              </a:cxn>
              <a:cxn ang="0">
                <a:pos x="16" y="65"/>
              </a:cxn>
              <a:cxn ang="0">
                <a:pos x="16" y="79"/>
              </a:cxn>
              <a:cxn ang="0">
                <a:pos x="23" y="76"/>
              </a:cxn>
              <a:cxn ang="0">
                <a:pos x="30" y="84"/>
              </a:cxn>
              <a:cxn ang="0">
                <a:pos x="39" y="93"/>
              </a:cxn>
              <a:cxn ang="0">
                <a:pos x="47" y="100"/>
              </a:cxn>
              <a:cxn ang="0">
                <a:pos x="58" y="111"/>
              </a:cxn>
              <a:cxn ang="0">
                <a:pos x="55" y="128"/>
              </a:cxn>
              <a:cxn ang="0">
                <a:pos x="46" y="147"/>
              </a:cxn>
              <a:cxn ang="0">
                <a:pos x="49" y="161"/>
              </a:cxn>
              <a:cxn ang="0">
                <a:pos x="44" y="162"/>
              </a:cxn>
              <a:cxn ang="0">
                <a:pos x="30" y="141"/>
              </a:cxn>
              <a:cxn ang="0">
                <a:pos x="15" y="107"/>
              </a:cxn>
              <a:cxn ang="0">
                <a:pos x="11" y="83"/>
              </a:cxn>
              <a:cxn ang="0">
                <a:pos x="70" y="174"/>
              </a:cxn>
              <a:cxn ang="0">
                <a:pos x="85" y="172"/>
              </a:cxn>
              <a:cxn ang="0">
                <a:pos x="105" y="169"/>
              </a:cxn>
              <a:cxn ang="0">
                <a:pos x="103" y="178"/>
              </a:cxn>
              <a:cxn ang="0">
                <a:pos x="114" y="177"/>
              </a:cxn>
              <a:cxn ang="0">
                <a:pos x="131" y="175"/>
              </a:cxn>
              <a:cxn ang="0">
                <a:pos x="130" y="3"/>
              </a:cxn>
              <a:cxn ang="0">
                <a:pos x="187" y="61"/>
              </a:cxn>
              <a:cxn ang="0">
                <a:pos x="179" y="55"/>
              </a:cxn>
              <a:cxn ang="0">
                <a:pos x="172" y="71"/>
              </a:cxn>
              <a:cxn ang="0">
                <a:pos x="161" y="57"/>
              </a:cxn>
              <a:cxn ang="0">
                <a:pos x="165" y="71"/>
              </a:cxn>
              <a:cxn ang="0">
                <a:pos x="176" y="75"/>
              </a:cxn>
              <a:cxn ang="0">
                <a:pos x="172" y="95"/>
              </a:cxn>
              <a:cxn ang="0">
                <a:pos x="166" y="117"/>
              </a:cxn>
              <a:cxn ang="0">
                <a:pos x="159" y="130"/>
              </a:cxn>
              <a:cxn ang="0">
                <a:pos x="139" y="147"/>
              </a:cxn>
              <a:cxn ang="0">
                <a:pos x="134" y="132"/>
              </a:cxn>
              <a:cxn ang="0">
                <a:pos x="135" y="115"/>
              </a:cxn>
              <a:cxn ang="0">
                <a:pos x="128" y="96"/>
              </a:cxn>
              <a:cxn ang="0">
                <a:pos x="119" y="85"/>
              </a:cxn>
              <a:cxn ang="0">
                <a:pos x="94" y="86"/>
              </a:cxn>
              <a:cxn ang="0">
                <a:pos x="85" y="73"/>
              </a:cxn>
              <a:cxn ang="0">
                <a:pos x="95" y="47"/>
              </a:cxn>
              <a:cxn ang="0">
                <a:pos x="113" y="39"/>
              </a:cxn>
              <a:cxn ang="0">
                <a:pos x="124" y="44"/>
              </a:cxn>
              <a:cxn ang="0">
                <a:pos x="139" y="44"/>
              </a:cxn>
              <a:cxn ang="0">
                <a:pos x="154" y="42"/>
              </a:cxn>
              <a:cxn ang="0">
                <a:pos x="140" y="36"/>
              </a:cxn>
              <a:cxn ang="0">
                <a:pos x="139" y="31"/>
              </a:cxn>
              <a:cxn ang="0">
                <a:pos x="120" y="31"/>
              </a:cxn>
              <a:cxn ang="0">
                <a:pos x="105" y="36"/>
              </a:cxn>
              <a:cxn ang="0">
                <a:pos x="102" y="20"/>
              </a:cxn>
              <a:cxn ang="0">
                <a:pos x="91" y="10"/>
              </a:cxn>
              <a:cxn ang="0">
                <a:pos x="103" y="3"/>
              </a:cxn>
            </a:cxnLst>
            <a:rect l="0" t="0" r="r" b="b"/>
            <a:pathLst>
              <a:path w="216" h="189">
                <a:moveTo>
                  <a:pt x="88" y="1"/>
                </a:moveTo>
                <a:cubicBezTo>
                  <a:pt x="88" y="1"/>
                  <a:pt x="55" y="5"/>
                  <a:pt x="33" y="30"/>
                </a:cubicBezTo>
                <a:cubicBezTo>
                  <a:pt x="33" y="30"/>
                  <a:pt x="50" y="13"/>
                  <a:pt x="60" y="13"/>
                </a:cubicBezTo>
                <a:cubicBezTo>
                  <a:pt x="63" y="14"/>
                  <a:pt x="63" y="14"/>
                  <a:pt x="63" y="14"/>
                </a:cubicBezTo>
                <a:cubicBezTo>
                  <a:pt x="63" y="14"/>
                  <a:pt x="62" y="14"/>
                  <a:pt x="62" y="15"/>
                </a:cubicBezTo>
                <a:cubicBezTo>
                  <a:pt x="62" y="15"/>
                  <a:pt x="60" y="17"/>
                  <a:pt x="60" y="17"/>
                </a:cubicBezTo>
                <a:cubicBezTo>
                  <a:pt x="60" y="18"/>
                  <a:pt x="61" y="19"/>
                  <a:pt x="61" y="19"/>
                </a:cubicBezTo>
                <a:cubicBezTo>
                  <a:pt x="60" y="20"/>
                  <a:pt x="60" y="20"/>
                  <a:pt x="60" y="20"/>
                </a:cubicBezTo>
                <a:cubicBezTo>
                  <a:pt x="60" y="20"/>
                  <a:pt x="59" y="21"/>
                  <a:pt x="59" y="21"/>
                </a:cubicBezTo>
                <a:cubicBezTo>
                  <a:pt x="59" y="21"/>
                  <a:pt x="58" y="21"/>
                  <a:pt x="58" y="22"/>
                </a:cubicBezTo>
                <a:cubicBezTo>
                  <a:pt x="58" y="23"/>
                  <a:pt x="58" y="24"/>
                  <a:pt x="58" y="24"/>
                </a:cubicBezTo>
                <a:cubicBezTo>
                  <a:pt x="58" y="26"/>
                  <a:pt x="58" y="26"/>
                  <a:pt x="58" y="26"/>
                </a:cubicBezTo>
                <a:cubicBezTo>
                  <a:pt x="58" y="27"/>
                  <a:pt x="58" y="27"/>
                  <a:pt x="58" y="27"/>
                </a:cubicBezTo>
                <a:cubicBezTo>
                  <a:pt x="56" y="28"/>
                  <a:pt x="56" y="28"/>
                  <a:pt x="56" y="28"/>
                </a:cubicBezTo>
                <a:cubicBezTo>
                  <a:pt x="56" y="28"/>
                  <a:pt x="55" y="28"/>
                  <a:pt x="54" y="28"/>
                </a:cubicBezTo>
                <a:cubicBezTo>
                  <a:pt x="53" y="27"/>
                  <a:pt x="53" y="26"/>
                  <a:pt x="53" y="26"/>
                </a:cubicBezTo>
                <a:cubicBezTo>
                  <a:pt x="55" y="25"/>
                  <a:pt x="55" y="25"/>
                  <a:pt x="55" y="25"/>
                </a:cubicBezTo>
                <a:cubicBezTo>
                  <a:pt x="55" y="25"/>
                  <a:pt x="55" y="25"/>
                  <a:pt x="55" y="24"/>
                </a:cubicBezTo>
                <a:cubicBezTo>
                  <a:pt x="54" y="24"/>
                  <a:pt x="54" y="23"/>
                  <a:pt x="53" y="23"/>
                </a:cubicBezTo>
                <a:cubicBezTo>
                  <a:pt x="52" y="23"/>
                  <a:pt x="51" y="25"/>
                  <a:pt x="51" y="25"/>
                </a:cubicBezTo>
                <a:cubicBezTo>
                  <a:pt x="49" y="26"/>
                  <a:pt x="49" y="26"/>
                  <a:pt x="49" y="26"/>
                </a:cubicBezTo>
                <a:cubicBezTo>
                  <a:pt x="49" y="26"/>
                  <a:pt x="48" y="28"/>
                  <a:pt x="49" y="28"/>
                </a:cubicBezTo>
                <a:cubicBezTo>
                  <a:pt x="49" y="28"/>
                  <a:pt x="50" y="28"/>
                  <a:pt x="50" y="28"/>
                </a:cubicBezTo>
                <a:cubicBezTo>
                  <a:pt x="50" y="28"/>
                  <a:pt x="50" y="29"/>
                  <a:pt x="50" y="29"/>
                </a:cubicBezTo>
                <a:cubicBezTo>
                  <a:pt x="50" y="30"/>
                  <a:pt x="50" y="31"/>
                  <a:pt x="50" y="31"/>
                </a:cubicBezTo>
                <a:cubicBezTo>
                  <a:pt x="50" y="31"/>
                  <a:pt x="49" y="32"/>
                  <a:pt x="48" y="31"/>
                </a:cubicBezTo>
                <a:cubicBezTo>
                  <a:pt x="47" y="31"/>
                  <a:pt x="46" y="31"/>
                  <a:pt x="45" y="31"/>
                </a:cubicBezTo>
                <a:cubicBezTo>
                  <a:pt x="45" y="30"/>
                  <a:pt x="44" y="30"/>
                  <a:pt x="43" y="30"/>
                </a:cubicBezTo>
                <a:cubicBezTo>
                  <a:pt x="43" y="31"/>
                  <a:pt x="43" y="31"/>
                  <a:pt x="42" y="31"/>
                </a:cubicBezTo>
                <a:cubicBezTo>
                  <a:pt x="42" y="31"/>
                  <a:pt x="40" y="33"/>
                  <a:pt x="40" y="33"/>
                </a:cubicBezTo>
                <a:cubicBezTo>
                  <a:pt x="40" y="33"/>
                  <a:pt x="39" y="33"/>
                  <a:pt x="39" y="34"/>
                </a:cubicBezTo>
                <a:cubicBezTo>
                  <a:pt x="39" y="34"/>
                  <a:pt x="39" y="36"/>
                  <a:pt x="39" y="36"/>
                </a:cubicBezTo>
                <a:cubicBezTo>
                  <a:pt x="39" y="36"/>
                  <a:pt x="38" y="36"/>
                  <a:pt x="36" y="37"/>
                </a:cubicBezTo>
                <a:cubicBezTo>
                  <a:pt x="35" y="37"/>
                  <a:pt x="35" y="38"/>
                  <a:pt x="35" y="38"/>
                </a:cubicBezTo>
                <a:cubicBezTo>
                  <a:pt x="34" y="39"/>
                  <a:pt x="34" y="39"/>
                  <a:pt x="34" y="39"/>
                </a:cubicBezTo>
                <a:cubicBezTo>
                  <a:pt x="34" y="39"/>
                  <a:pt x="33" y="40"/>
                  <a:pt x="32" y="41"/>
                </a:cubicBezTo>
                <a:cubicBezTo>
                  <a:pt x="31" y="42"/>
                  <a:pt x="29" y="44"/>
                  <a:pt x="29" y="44"/>
                </a:cubicBezTo>
                <a:cubicBezTo>
                  <a:pt x="28" y="44"/>
                  <a:pt x="27" y="45"/>
                  <a:pt x="27" y="46"/>
                </a:cubicBezTo>
                <a:cubicBezTo>
                  <a:pt x="27" y="47"/>
                  <a:pt x="27" y="48"/>
                  <a:pt x="26" y="48"/>
                </a:cubicBezTo>
                <a:cubicBezTo>
                  <a:pt x="26" y="49"/>
                  <a:pt x="26" y="50"/>
                  <a:pt x="26" y="51"/>
                </a:cubicBezTo>
                <a:cubicBezTo>
                  <a:pt x="25" y="52"/>
                  <a:pt x="25" y="53"/>
                  <a:pt x="24" y="53"/>
                </a:cubicBezTo>
                <a:cubicBezTo>
                  <a:pt x="24" y="54"/>
                  <a:pt x="23" y="54"/>
                  <a:pt x="23" y="54"/>
                </a:cubicBezTo>
                <a:cubicBezTo>
                  <a:pt x="23" y="54"/>
                  <a:pt x="21" y="55"/>
                  <a:pt x="20" y="55"/>
                </a:cubicBezTo>
                <a:cubicBezTo>
                  <a:pt x="19" y="56"/>
                  <a:pt x="19" y="57"/>
                  <a:pt x="19" y="57"/>
                </a:cubicBezTo>
                <a:cubicBezTo>
                  <a:pt x="19" y="58"/>
                  <a:pt x="20" y="58"/>
                  <a:pt x="20" y="58"/>
                </a:cubicBezTo>
                <a:cubicBezTo>
                  <a:pt x="21" y="58"/>
                  <a:pt x="22" y="59"/>
                  <a:pt x="22" y="59"/>
                </a:cubicBezTo>
                <a:cubicBezTo>
                  <a:pt x="22" y="59"/>
                  <a:pt x="22" y="61"/>
                  <a:pt x="22" y="61"/>
                </a:cubicBezTo>
                <a:cubicBezTo>
                  <a:pt x="22" y="61"/>
                  <a:pt x="21" y="63"/>
                  <a:pt x="22" y="63"/>
                </a:cubicBezTo>
                <a:cubicBezTo>
                  <a:pt x="22" y="63"/>
                  <a:pt x="23" y="63"/>
                  <a:pt x="23" y="63"/>
                </a:cubicBezTo>
                <a:cubicBezTo>
                  <a:pt x="25" y="64"/>
                  <a:pt x="25" y="64"/>
                  <a:pt x="25" y="64"/>
                </a:cubicBezTo>
                <a:cubicBezTo>
                  <a:pt x="27" y="65"/>
                  <a:pt x="27" y="65"/>
                  <a:pt x="27" y="65"/>
                </a:cubicBezTo>
                <a:cubicBezTo>
                  <a:pt x="28" y="65"/>
                  <a:pt x="28" y="65"/>
                  <a:pt x="28" y="65"/>
                </a:cubicBezTo>
                <a:cubicBezTo>
                  <a:pt x="28" y="65"/>
                  <a:pt x="27" y="66"/>
                  <a:pt x="27" y="67"/>
                </a:cubicBezTo>
                <a:cubicBezTo>
                  <a:pt x="27" y="67"/>
                  <a:pt x="27" y="68"/>
                  <a:pt x="26" y="68"/>
                </a:cubicBezTo>
                <a:cubicBezTo>
                  <a:pt x="26" y="67"/>
                  <a:pt x="26" y="67"/>
                  <a:pt x="26" y="67"/>
                </a:cubicBezTo>
                <a:cubicBezTo>
                  <a:pt x="25" y="66"/>
                  <a:pt x="25" y="66"/>
                  <a:pt x="25" y="65"/>
                </a:cubicBezTo>
                <a:cubicBezTo>
                  <a:pt x="24" y="65"/>
                  <a:pt x="23" y="66"/>
                  <a:pt x="23" y="66"/>
                </a:cubicBezTo>
                <a:cubicBezTo>
                  <a:pt x="22" y="65"/>
                  <a:pt x="22" y="65"/>
                  <a:pt x="21" y="65"/>
                </a:cubicBezTo>
                <a:cubicBezTo>
                  <a:pt x="21" y="64"/>
                  <a:pt x="21" y="65"/>
                  <a:pt x="21" y="64"/>
                </a:cubicBezTo>
                <a:cubicBezTo>
                  <a:pt x="21" y="63"/>
                  <a:pt x="21" y="63"/>
                  <a:pt x="21" y="62"/>
                </a:cubicBezTo>
                <a:cubicBezTo>
                  <a:pt x="21" y="62"/>
                  <a:pt x="20" y="61"/>
                  <a:pt x="20" y="61"/>
                </a:cubicBezTo>
                <a:cubicBezTo>
                  <a:pt x="19" y="61"/>
                  <a:pt x="20" y="62"/>
                  <a:pt x="19" y="61"/>
                </a:cubicBezTo>
                <a:cubicBezTo>
                  <a:pt x="19" y="60"/>
                  <a:pt x="18" y="60"/>
                  <a:pt x="18" y="60"/>
                </a:cubicBezTo>
                <a:cubicBezTo>
                  <a:pt x="18" y="60"/>
                  <a:pt x="17" y="60"/>
                  <a:pt x="17" y="60"/>
                </a:cubicBezTo>
                <a:cubicBezTo>
                  <a:pt x="17" y="59"/>
                  <a:pt x="17" y="58"/>
                  <a:pt x="17" y="57"/>
                </a:cubicBezTo>
                <a:cubicBezTo>
                  <a:pt x="17" y="57"/>
                  <a:pt x="18" y="56"/>
                  <a:pt x="18" y="55"/>
                </a:cubicBezTo>
                <a:cubicBezTo>
                  <a:pt x="18" y="55"/>
                  <a:pt x="18" y="52"/>
                  <a:pt x="18" y="52"/>
                </a:cubicBezTo>
                <a:cubicBezTo>
                  <a:pt x="18" y="52"/>
                  <a:pt x="15" y="58"/>
                  <a:pt x="14" y="63"/>
                </a:cubicBezTo>
                <a:cubicBezTo>
                  <a:pt x="14" y="63"/>
                  <a:pt x="15" y="62"/>
                  <a:pt x="15" y="63"/>
                </a:cubicBezTo>
                <a:cubicBezTo>
                  <a:pt x="15" y="64"/>
                  <a:pt x="16" y="65"/>
                  <a:pt x="16" y="65"/>
                </a:cubicBezTo>
                <a:cubicBezTo>
                  <a:pt x="15" y="66"/>
                  <a:pt x="15" y="66"/>
                  <a:pt x="15" y="68"/>
                </a:cubicBezTo>
                <a:cubicBezTo>
                  <a:pt x="15" y="71"/>
                  <a:pt x="16" y="71"/>
                  <a:pt x="16" y="72"/>
                </a:cubicBezTo>
                <a:cubicBezTo>
                  <a:pt x="15" y="73"/>
                  <a:pt x="15" y="74"/>
                  <a:pt x="15" y="75"/>
                </a:cubicBezTo>
                <a:cubicBezTo>
                  <a:pt x="15" y="76"/>
                  <a:pt x="15" y="78"/>
                  <a:pt x="16" y="78"/>
                </a:cubicBezTo>
                <a:cubicBezTo>
                  <a:pt x="16" y="79"/>
                  <a:pt x="16" y="79"/>
                  <a:pt x="16" y="79"/>
                </a:cubicBezTo>
                <a:cubicBezTo>
                  <a:pt x="17" y="80"/>
                  <a:pt x="16" y="81"/>
                  <a:pt x="17" y="80"/>
                </a:cubicBezTo>
                <a:cubicBezTo>
                  <a:pt x="18" y="78"/>
                  <a:pt x="19" y="77"/>
                  <a:pt x="19" y="77"/>
                </a:cubicBezTo>
                <a:cubicBezTo>
                  <a:pt x="19" y="76"/>
                  <a:pt x="19" y="76"/>
                  <a:pt x="19" y="76"/>
                </a:cubicBezTo>
                <a:cubicBezTo>
                  <a:pt x="19" y="76"/>
                  <a:pt x="19" y="75"/>
                  <a:pt x="21" y="75"/>
                </a:cubicBezTo>
                <a:cubicBezTo>
                  <a:pt x="22" y="76"/>
                  <a:pt x="22" y="75"/>
                  <a:pt x="23" y="76"/>
                </a:cubicBezTo>
                <a:cubicBezTo>
                  <a:pt x="23" y="77"/>
                  <a:pt x="22" y="78"/>
                  <a:pt x="23" y="78"/>
                </a:cubicBezTo>
                <a:cubicBezTo>
                  <a:pt x="24" y="78"/>
                  <a:pt x="26" y="77"/>
                  <a:pt x="26" y="77"/>
                </a:cubicBezTo>
                <a:cubicBezTo>
                  <a:pt x="27" y="78"/>
                  <a:pt x="28" y="78"/>
                  <a:pt x="28" y="79"/>
                </a:cubicBezTo>
                <a:cubicBezTo>
                  <a:pt x="28" y="80"/>
                  <a:pt x="29" y="81"/>
                  <a:pt x="29" y="82"/>
                </a:cubicBezTo>
                <a:cubicBezTo>
                  <a:pt x="30" y="82"/>
                  <a:pt x="30" y="83"/>
                  <a:pt x="30" y="84"/>
                </a:cubicBezTo>
                <a:cubicBezTo>
                  <a:pt x="30" y="85"/>
                  <a:pt x="33" y="86"/>
                  <a:pt x="33" y="86"/>
                </a:cubicBezTo>
                <a:cubicBezTo>
                  <a:pt x="33" y="86"/>
                  <a:pt x="35" y="86"/>
                  <a:pt x="36" y="86"/>
                </a:cubicBezTo>
                <a:cubicBezTo>
                  <a:pt x="37" y="86"/>
                  <a:pt x="36" y="87"/>
                  <a:pt x="37" y="88"/>
                </a:cubicBezTo>
                <a:cubicBezTo>
                  <a:pt x="38" y="88"/>
                  <a:pt x="39" y="90"/>
                  <a:pt x="39" y="90"/>
                </a:cubicBezTo>
                <a:cubicBezTo>
                  <a:pt x="39" y="90"/>
                  <a:pt x="39" y="92"/>
                  <a:pt x="39" y="93"/>
                </a:cubicBezTo>
                <a:cubicBezTo>
                  <a:pt x="39" y="94"/>
                  <a:pt x="39" y="95"/>
                  <a:pt x="39" y="95"/>
                </a:cubicBezTo>
                <a:cubicBezTo>
                  <a:pt x="40" y="95"/>
                  <a:pt x="42" y="95"/>
                  <a:pt x="42" y="95"/>
                </a:cubicBezTo>
                <a:cubicBezTo>
                  <a:pt x="42" y="95"/>
                  <a:pt x="41" y="97"/>
                  <a:pt x="43" y="97"/>
                </a:cubicBezTo>
                <a:cubicBezTo>
                  <a:pt x="44" y="98"/>
                  <a:pt x="46" y="98"/>
                  <a:pt x="46" y="99"/>
                </a:cubicBezTo>
                <a:cubicBezTo>
                  <a:pt x="47" y="99"/>
                  <a:pt x="45" y="100"/>
                  <a:pt x="47" y="100"/>
                </a:cubicBezTo>
                <a:cubicBezTo>
                  <a:pt x="49" y="100"/>
                  <a:pt x="51" y="100"/>
                  <a:pt x="52" y="101"/>
                </a:cubicBezTo>
                <a:cubicBezTo>
                  <a:pt x="53" y="101"/>
                  <a:pt x="52" y="102"/>
                  <a:pt x="54" y="104"/>
                </a:cubicBezTo>
                <a:cubicBezTo>
                  <a:pt x="57" y="105"/>
                  <a:pt x="57" y="105"/>
                  <a:pt x="58" y="106"/>
                </a:cubicBezTo>
                <a:cubicBezTo>
                  <a:pt x="59" y="106"/>
                  <a:pt x="60" y="106"/>
                  <a:pt x="59" y="108"/>
                </a:cubicBezTo>
                <a:cubicBezTo>
                  <a:pt x="59" y="109"/>
                  <a:pt x="59" y="111"/>
                  <a:pt x="58" y="111"/>
                </a:cubicBezTo>
                <a:cubicBezTo>
                  <a:pt x="57" y="112"/>
                  <a:pt x="56" y="114"/>
                  <a:pt x="55" y="115"/>
                </a:cubicBezTo>
                <a:cubicBezTo>
                  <a:pt x="55" y="116"/>
                  <a:pt x="54" y="117"/>
                  <a:pt x="55" y="118"/>
                </a:cubicBezTo>
                <a:cubicBezTo>
                  <a:pt x="55" y="120"/>
                  <a:pt x="56" y="121"/>
                  <a:pt x="56" y="122"/>
                </a:cubicBezTo>
                <a:cubicBezTo>
                  <a:pt x="56" y="122"/>
                  <a:pt x="56" y="125"/>
                  <a:pt x="56" y="125"/>
                </a:cubicBezTo>
                <a:cubicBezTo>
                  <a:pt x="55" y="126"/>
                  <a:pt x="55" y="128"/>
                  <a:pt x="55" y="128"/>
                </a:cubicBezTo>
                <a:cubicBezTo>
                  <a:pt x="55" y="128"/>
                  <a:pt x="56" y="129"/>
                  <a:pt x="55" y="130"/>
                </a:cubicBezTo>
                <a:cubicBezTo>
                  <a:pt x="54" y="132"/>
                  <a:pt x="52" y="133"/>
                  <a:pt x="51" y="133"/>
                </a:cubicBezTo>
                <a:cubicBezTo>
                  <a:pt x="50" y="134"/>
                  <a:pt x="49" y="135"/>
                  <a:pt x="49" y="135"/>
                </a:cubicBezTo>
                <a:cubicBezTo>
                  <a:pt x="49" y="135"/>
                  <a:pt x="49" y="139"/>
                  <a:pt x="49" y="140"/>
                </a:cubicBezTo>
                <a:cubicBezTo>
                  <a:pt x="48" y="140"/>
                  <a:pt x="45" y="146"/>
                  <a:pt x="46" y="147"/>
                </a:cubicBezTo>
                <a:cubicBezTo>
                  <a:pt x="47" y="149"/>
                  <a:pt x="48" y="150"/>
                  <a:pt x="47" y="151"/>
                </a:cubicBezTo>
                <a:cubicBezTo>
                  <a:pt x="47" y="152"/>
                  <a:pt x="47" y="152"/>
                  <a:pt x="46" y="153"/>
                </a:cubicBezTo>
                <a:cubicBezTo>
                  <a:pt x="46" y="153"/>
                  <a:pt x="44" y="153"/>
                  <a:pt x="45" y="155"/>
                </a:cubicBezTo>
                <a:cubicBezTo>
                  <a:pt x="46" y="157"/>
                  <a:pt x="47" y="157"/>
                  <a:pt x="48" y="159"/>
                </a:cubicBezTo>
                <a:cubicBezTo>
                  <a:pt x="48" y="160"/>
                  <a:pt x="48" y="160"/>
                  <a:pt x="49" y="161"/>
                </a:cubicBezTo>
                <a:cubicBezTo>
                  <a:pt x="50" y="162"/>
                  <a:pt x="50" y="164"/>
                  <a:pt x="51" y="165"/>
                </a:cubicBezTo>
                <a:cubicBezTo>
                  <a:pt x="52" y="165"/>
                  <a:pt x="54" y="166"/>
                  <a:pt x="54" y="167"/>
                </a:cubicBezTo>
                <a:cubicBezTo>
                  <a:pt x="54" y="168"/>
                  <a:pt x="56" y="170"/>
                  <a:pt x="53" y="169"/>
                </a:cubicBezTo>
                <a:cubicBezTo>
                  <a:pt x="50" y="167"/>
                  <a:pt x="53" y="169"/>
                  <a:pt x="49" y="166"/>
                </a:cubicBezTo>
                <a:cubicBezTo>
                  <a:pt x="46" y="163"/>
                  <a:pt x="45" y="164"/>
                  <a:pt x="44" y="162"/>
                </a:cubicBezTo>
                <a:cubicBezTo>
                  <a:pt x="42" y="161"/>
                  <a:pt x="44" y="167"/>
                  <a:pt x="42" y="159"/>
                </a:cubicBezTo>
                <a:cubicBezTo>
                  <a:pt x="39" y="152"/>
                  <a:pt x="38" y="153"/>
                  <a:pt x="37" y="151"/>
                </a:cubicBezTo>
                <a:cubicBezTo>
                  <a:pt x="37" y="150"/>
                  <a:pt x="37" y="151"/>
                  <a:pt x="35" y="148"/>
                </a:cubicBezTo>
                <a:cubicBezTo>
                  <a:pt x="33" y="144"/>
                  <a:pt x="35" y="146"/>
                  <a:pt x="33" y="144"/>
                </a:cubicBezTo>
                <a:cubicBezTo>
                  <a:pt x="31" y="142"/>
                  <a:pt x="31" y="145"/>
                  <a:pt x="30" y="141"/>
                </a:cubicBezTo>
                <a:cubicBezTo>
                  <a:pt x="29" y="136"/>
                  <a:pt x="29" y="139"/>
                  <a:pt x="28" y="134"/>
                </a:cubicBezTo>
                <a:cubicBezTo>
                  <a:pt x="27" y="130"/>
                  <a:pt x="29" y="129"/>
                  <a:pt x="26" y="127"/>
                </a:cubicBezTo>
                <a:cubicBezTo>
                  <a:pt x="24" y="125"/>
                  <a:pt x="24" y="126"/>
                  <a:pt x="23" y="124"/>
                </a:cubicBezTo>
                <a:cubicBezTo>
                  <a:pt x="22" y="123"/>
                  <a:pt x="23" y="124"/>
                  <a:pt x="21" y="120"/>
                </a:cubicBezTo>
                <a:cubicBezTo>
                  <a:pt x="19" y="116"/>
                  <a:pt x="15" y="114"/>
                  <a:pt x="15" y="107"/>
                </a:cubicBezTo>
                <a:cubicBezTo>
                  <a:pt x="16" y="100"/>
                  <a:pt x="16" y="99"/>
                  <a:pt x="16" y="99"/>
                </a:cubicBezTo>
                <a:cubicBezTo>
                  <a:pt x="16" y="99"/>
                  <a:pt x="12" y="96"/>
                  <a:pt x="13" y="92"/>
                </a:cubicBezTo>
                <a:cubicBezTo>
                  <a:pt x="14" y="88"/>
                  <a:pt x="15" y="89"/>
                  <a:pt x="14" y="88"/>
                </a:cubicBezTo>
                <a:cubicBezTo>
                  <a:pt x="14" y="87"/>
                  <a:pt x="14" y="87"/>
                  <a:pt x="12" y="85"/>
                </a:cubicBezTo>
                <a:cubicBezTo>
                  <a:pt x="11" y="84"/>
                  <a:pt x="11" y="84"/>
                  <a:pt x="11" y="83"/>
                </a:cubicBezTo>
                <a:cubicBezTo>
                  <a:pt x="10" y="82"/>
                  <a:pt x="10" y="80"/>
                  <a:pt x="10" y="80"/>
                </a:cubicBezTo>
                <a:cubicBezTo>
                  <a:pt x="9" y="80"/>
                  <a:pt x="9" y="80"/>
                  <a:pt x="9" y="80"/>
                </a:cubicBezTo>
                <a:cubicBezTo>
                  <a:pt x="9" y="80"/>
                  <a:pt x="0" y="173"/>
                  <a:pt x="92" y="187"/>
                </a:cubicBezTo>
                <a:cubicBezTo>
                  <a:pt x="92" y="187"/>
                  <a:pt x="71" y="182"/>
                  <a:pt x="69" y="178"/>
                </a:cubicBezTo>
                <a:cubicBezTo>
                  <a:pt x="69" y="178"/>
                  <a:pt x="69" y="174"/>
                  <a:pt x="70" y="174"/>
                </a:cubicBezTo>
                <a:cubicBezTo>
                  <a:pt x="71" y="174"/>
                  <a:pt x="72" y="175"/>
                  <a:pt x="73" y="174"/>
                </a:cubicBezTo>
                <a:cubicBezTo>
                  <a:pt x="75" y="173"/>
                  <a:pt x="76" y="171"/>
                  <a:pt x="76" y="171"/>
                </a:cubicBezTo>
                <a:cubicBezTo>
                  <a:pt x="76" y="173"/>
                  <a:pt x="76" y="173"/>
                  <a:pt x="76" y="173"/>
                </a:cubicBezTo>
                <a:cubicBezTo>
                  <a:pt x="76" y="173"/>
                  <a:pt x="75" y="173"/>
                  <a:pt x="79" y="173"/>
                </a:cubicBezTo>
                <a:cubicBezTo>
                  <a:pt x="83" y="172"/>
                  <a:pt x="83" y="172"/>
                  <a:pt x="85" y="172"/>
                </a:cubicBezTo>
                <a:cubicBezTo>
                  <a:pt x="86" y="171"/>
                  <a:pt x="88" y="168"/>
                  <a:pt x="89" y="170"/>
                </a:cubicBezTo>
                <a:cubicBezTo>
                  <a:pt x="90" y="172"/>
                  <a:pt x="88" y="171"/>
                  <a:pt x="90" y="172"/>
                </a:cubicBezTo>
                <a:cubicBezTo>
                  <a:pt x="92" y="173"/>
                  <a:pt x="96" y="171"/>
                  <a:pt x="96" y="171"/>
                </a:cubicBezTo>
                <a:cubicBezTo>
                  <a:pt x="96" y="171"/>
                  <a:pt x="102" y="172"/>
                  <a:pt x="103" y="171"/>
                </a:cubicBezTo>
                <a:cubicBezTo>
                  <a:pt x="103" y="170"/>
                  <a:pt x="103" y="169"/>
                  <a:pt x="105" y="169"/>
                </a:cubicBezTo>
                <a:cubicBezTo>
                  <a:pt x="106" y="170"/>
                  <a:pt x="106" y="171"/>
                  <a:pt x="106" y="171"/>
                </a:cubicBezTo>
                <a:cubicBezTo>
                  <a:pt x="103" y="173"/>
                  <a:pt x="103" y="173"/>
                  <a:pt x="103" y="173"/>
                </a:cubicBezTo>
                <a:cubicBezTo>
                  <a:pt x="99" y="176"/>
                  <a:pt x="99" y="176"/>
                  <a:pt x="99" y="176"/>
                </a:cubicBezTo>
                <a:cubicBezTo>
                  <a:pt x="99" y="176"/>
                  <a:pt x="98" y="176"/>
                  <a:pt x="99" y="177"/>
                </a:cubicBezTo>
                <a:cubicBezTo>
                  <a:pt x="101" y="178"/>
                  <a:pt x="101" y="177"/>
                  <a:pt x="103" y="178"/>
                </a:cubicBezTo>
                <a:cubicBezTo>
                  <a:pt x="104" y="178"/>
                  <a:pt x="108" y="181"/>
                  <a:pt x="109" y="179"/>
                </a:cubicBezTo>
                <a:cubicBezTo>
                  <a:pt x="110" y="177"/>
                  <a:pt x="110" y="177"/>
                  <a:pt x="111" y="176"/>
                </a:cubicBezTo>
                <a:cubicBezTo>
                  <a:pt x="111" y="175"/>
                  <a:pt x="111" y="173"/>
                  <a:pt x="113" y="173"/>
                </a:cubicBezTo>
                <a:cubicBezTo>
                  <a:pt x="114" y="173"/>
                  <a:pt x="116" y="174"/>
                  <a:pt x="116" y="174"/>
                </a:cubicBezTo>
                <a:cubicBezTo>
                  <a:pt x="114" y="177"/>
                  <a:pt x="114" y="177"/>
                  <a:pt x="114" y="177"/>
                </a:cubicBezTo>
                <a:cubicBezTo>
                  <a:pt x="114" y="177"/>
                  <a:pt x="117" y="177"/>
                  <a:pt x="118" y="177"/>
                </a:cubicBezTo>
                <a:cubicBezTo>
                  <a:pt x="119" y="177"/>
                  <a:pt x="120" y="178"/>
                  <a:pt x="121" y="177"/>
                </a:cubicBezTo>
                <a:cubicBezTo>
                  <a:pt x="123" y="175"/>
                  <a:pt x="123" y="175"/>
                  <a:pt x="124" y="175"/>
                </a:cubicBezTo>
                <a:cubicBezTo>
                  <a:pt x="126" y="175"/>
                  <a:pt x="128" y="174"/>
                  <a:pt x="129" y="174"/>
                </a:cubicBezTo>
                <a:cubicBezTo>
                  <a:pt x="129" y="175"/>
                  <a:pt x="131" y="175"/>
                  <a:pt x="131" y="175"/>
                </a:cubicBezTo>
                <a:cubicBezTo>
                  <a:pt x="132" y="175"/>
                  <a:pt x="135" y="177"/>
                  <a:pt x="136" y="177"/>
                </a:cubicBezTo>
                <a:cubicBezTo>
                  <a:pt x="137" y="176"/>
                  <a:pt x="141" y="177"/>
                  <a:pt x="141" y="177"/>
                </a:cubicBezTo>
                <a:cubicBezTo>
                  <a:pt x="141" y="177"/>
                  <a:pt x="130" y="186"/>
                  <a:pt x="107" y="187"/>
                </a:cubicBezTo>
                <a:cubicBezTo>
                  <a:pt x="107" y="187"/>
                  <a:pt x="158" y="189"/>
                  <a:pt x="187" y="139"/>
                </a:cubicBezTo>
                <a:cubicBezTo>
                  <a:pt x="216" y="89"/>
                  <a:pt x="196" y="25"/>
                  <a:pt x="130" y="3"/>
                </a:cubicBezTo>
                <a:cubicBezTo>
                  <a:pt x="130" y="3"/>
                  <a:pt x="179" y="21"/>
                  <a:pt x="192" y="68"/>
                </a:cubicBezTo>
                <a:cubicBezTo>
                  <a:pt x="192" y="69"/>
                  <a:pt x="192" y="69"/>
                  <a:pt x="192" y="69"/>
                </a:cubicBezTo>
                <a:cubicBezTo>
                  <a:pt x="191" y="68"/>
                  <a:pt x="191" y="68"/>
                  <a:pt x="190" y="66"/>
                </a:cubicBezTo>
                <a:cubicBezTo>
                  <a:pt x="188" y="64"/>
                  <a:pt x="189" y="64"/>
                  <a:pt x="188" y="63"/>
                </a:cubicBezTo>
                <a:cubicBezTo>
                  <a:pt x="188" y="61"/>
                  <a:pt x="188" y="62"/>
                  <a:pt x="187" y="61"/>
                </a:cubicBezTo>
                <a:cubicBezTo>
                  <a:pt x="186" y="59"/>
                  <a:pt x="185" y="60"/>
                  <a:pt x="184" y="59"/>
                </a:cubicBezTo>
                <a:cubicBezTo>
                  <a:pt x="184" y="58"/>
                  <a:pt x="183" y="55"/>
                  <a:pt x="182" y="54"/>
                </a:cubicBezTo>
                <a:cubicBezTo>
                  <a:pt x="181" y="53"/>
                  <a:pt x="179" y="53"/>
                  <a:pt x="178" y="53"/>
                </a:cubicBezTo>
                <a:cubicBezTo>
                  <a:pt x="178" y="53"/>
                  <a:pt x="178" y="51"/>
                  <a:pt x="178" y="53"/>
                </a:cubicBezTo>
                <a:cubicBezTo>
                  <a:pt x="177" y="54"/>
                  <a:pt x="179" y="55"/>
                  <a:pt x="179" y="55"/>
                </a:cubicBezTo>
                <a:cubicBezTo>
                  <a:pt x="179" y="59"/>
                  <a:pt x="179" y="59"/>
                  <a:pt x="179" y="59"/>
                </a:cubicBezTo>
                <a:cubicBezTo>
                  <a:pt x="179" y="59"/>
                  <a:pt x="180" y="62"/>
                  <a:pt x="180" y="63"/>
                </a:cubicBezTo>
                <a:cubicBezTo>
                  <a:pt x="180" y="64"/>
                  <a:pt x="179" y="66"/>
                  <a:pt x="179" y="66"/>
                </a:cubicBezTo>
                <a:cubicBezTo>
                  <a:pt x="179" y="66"/>
                  <a:pt x="179" y="69"/>
                  <a:pt x="178" y="70"/>
                </a:cubicBezTo>
                <a:cubicBezTo>
                  <a:pt x="177" y="70"/>
                  <a:pt x="172" y="71"/>
                  <a:pt x="172" y="71"/>
                </a:cubicBezTo>
                <a:cubicBezTo>
                  <a:pt x="172" y="71"/>
                  <a:pt x="170" y="69"/>
                  <a:pt x="169" y="68"/>
                </a:cubicBezTo>
                <a:cubicBezTo>
                  <a:pt x="169" y="66"/>
                  <a:pt x="166" y="66"/>
                  <a:pt x="165" y="65"/>
                </a:cubicBezTo>
                <a:cubicBezTo>
                  <a:pt x="165" y="64"/>
                  <a:pt x="166" y="63"/>
                  <a:pt x="165" y="61"/>
                </a:cubicBezTo>
                <a:cubicBezTo>
                  <a:pt x="163" y="59"/>
                  <a:pt x="165" y="60"/>
                  <a:pt x="163" y="58"/>
                </a:cubicBezTo>
                <a:cubicBezTo>
                  <a:pt x="161" y="57"/>
                  <a:pt x="161" y="57"/>
                  <a:pt x="161" y="57"/>
                </a:cubicBezTo>
                <a:cubicBezTo>
                  <a:pt x="161" y="57"/>
                  <a:pt x="157" y="55"/>
                  <a:pt x="158" y="58"/>
                </a:cubicBezTo>
                <a:cubicBezTo>
                  <a:pt x="160" y="60"/>
                  <a:pt x="158" y="62"/>
                  <a:pt x="159" y="62"/>
                </a:cubicBezTo>
                <a:cubicBezTo>
                  <a:pt x="160" y="63"/>
                  <a:pt x="161" y="62"/>
                  <a:pt x="162" y="64"/>
                </a:cubicBezTo>
                <a:cubicBezTo>
                  <a:pt x="163" y="66"/>
                  <a:pt x="163" y="67"/>
                  <a:pt x="164" y="67"/>
                </a:cubicBezTo>
                <a:cubicBezTo>
                  <a:pt x="164" y="68"/>
                  <a:pt x="165" y="71"/>
                  <a:pt x="165" y="71"/>
                </a:cubicBezTo>
                <a:cubicBezTo>
                  <a:pt x="166" y="71"/>
                  <a:pt x="169" y="71"/>
                  <a:pt x="169" y="72"/>
                </a:cubicBezTo>
                <a:cubicBezTo>
                  <a:pt x="168" y="73"/>
                  <a:pt x="167" y="75"/>
                  <a:pt x="169" y="75"/>
                </a:cubicBezTo>
                <a:cubicBezTo>
                  <a:pt x="170" y="76"/>
                  <a:pt x="170" y="76"/>
                  <a:pt x="171" y="76"/>
                </a:cubicBezTo>
                <a:cubicBezTo>
                  <a:pt x="172" y="76"/>
                  <a:pt x="172" y="76"/>
                  <a:pt x="173" y="76"/>
                </a:cubicBezTo>
                <a:cubicBezTo>
                  <a:pt x="175" y="75"/>
                  <a:pt x="176" y="75"/>
                  <a:pt x="176" y="75"/>
                </a:cubicBezTo>
                <a:cubicBezTo>
                  <a:pt x="176" y="75"/>
                  <a:pt x="178" y="77"/>
                  <a:pt x="178" y="77"/>
                </a:cubicBezTo>
                <a:cubicBezTo>
                  <a:pt x="178" y="78"/>
                  <a:pt x="178" y="82"/>
                  <a:pt x="178" y="82"/>
                </a:cubicBezTo>
                <a:cubicBezTo>
                  <a:pt x="176" y="85"/>
                  <a:pt x="176" y="85"/>
                  <a:pt x="176" y="85"/>
                </a:cubicBezTo>
                <a:cubicBezTo>
                  <a:pt x="176" y="85"/>
                  <a:pt x="176" y="92"/>
                  <a:pt x="175" y="92"/>
                </a:cubicBezTo>
                <a:cubicBezTo>
                  <a:pt x="174" y="92"/>
                  <a:pt x="173" y="95"/>
                  <a:pt x="172" y="95"/>
                </a:cubicBezTo>
                <a:cubicBezTo>
                  <a:pt x="171" y="96"/>
                  <a:pt x="171" y="100"/>
                  <a:pt x="171" y="100"/>
                </a:cubicBezTo>
                <a:cubicBezTo>
                  <a:pt x="169" y="103"/>
                  <a:pt x="169" y="103"/>
                  <a:pt x="169" y="103"/>
                </a:cubicBezTo>
                <a:cubicBezTo>
                  <a:pt x="169" y="103"/>
                  <a:pt x="169" y="106"/>
                  <a:pt x="169" y="107"/>
                </a:cubicBezTo>
                <a:cubicBezTo>
                  <a:pt x="169" y="108"/>
                  <a:pt x="170" y="111"/>
                  <a:pt x="169" y="113"/>
                </a:cubicBezTo>
                <a:cubicBezTo>
                  <a:pt x="169" y="115"/>
                  <a:pt x="166" y="117"/>
                  <a:pt x="166" y="117"/>
                </a:cubicBezTo>
                <a:cubicBezTo>
                  <a:pt x="166" y="117"/>
                  <a:pt x="170" y="120"/>
                  <a:pt x="168" y="120"/>
                </a:cubicBezTo>
                <a:cubicBezTo>
                  <a:pt x="166" y="120"/>
                  <a:pt x="164" y="123"/>
                  <a:pt x="164" y="124"/>
                </a:cubicBezTo>
                <a:cubicBezTo>
                  <a:pt x="163" y="124"/>
                  <a:pt x="164" y="126"/>
                  <a:pt x="163" y="126"/>
                </a:cubicBezTo>
                <a:cubicBezTo>
                  <a:pt x="161" y="126"/>
                  <a:pt x="159" y="126"/>
                  <a:pt x="159" y="127"/>
                </a:cubicBezTo>
                <a:cubicBezTo>
                  <a:pt x="159" y="128"/>
                  <a:pt x="159" y="130"/>
                  <a:pt x="159" y="130"/>
                </a:cubicBezTo>
                <a:cubicBezTo>
                  <a:pt x="156" y="135"/>
                  <a:pt x="156" y="135"/>
                  <a:pt x="156" y="135"/>
                </a:cubicBezTo>
                <a:cubicBezTo>
                  <a:pt x="152" y="139"/>
                  <a:pt x="152" y="139"/>
                  <a:pt x="152" y="139"/>
                </a:cubicBezTo>
                <a:cubicBezTo>
                  <a:pt x="152" y="139"/>
                  <a:pt x="152" y="141"/>
                  <a:pt x="151" y="142"/>
                </a:cubicBezTo>
                <a:cubicBezTo>
                  <a:pt x="150" y="142"/>
                  <a:pt x="145" y="144"/>
                  <a:pt x="144" y="144"/>
                </a:cubicBezTo>
                <a:cubicBezTo>
                  <a:pt x="144" y="145"/>
                  <a:pt x="141" y="147"/>
                  <a:pt x="139" y="147"/>
                </a:cubicBezTo>
                <a:cubicBezTo>
                  <a:pt x="138" y="147"/>
                  <a:pt x="140" y="150"/>
                  <a:pt x="138" y="147"/>
                </a:cubicBezTo>
                <a:cubicBezTo>
                  <a:pt x="137" y="143"/>
                  <a:pt x="138" y="145"/>
                  <a:pt x="136" y="142"/>
                </a:cubicBezTo>
                <a:cubicBezTo>
                  <a:pt x="135" y="138"/>
                  <a:pt x="135" y="141"/>
                  <a:pt x="135" y="138"/>
                </a:cubicBezTo>
                <a:cubicBezTo>
                  <a:pt x="135" y="136"/>
                  <a:pt x="135" y="138"/>
                  <a:pt x="135" y="136"/>
                </a:cubicBezTo>
                <a:cubicBezTo>
                  <a:pt x="135" y="133"/>
                  <a:pt x="135" y="135"/>
                  <a:pt x="134" y="132"/>
                </a:cubicBezTo>
                <a:cubicBezTo>
                  <a:pt x="133" y="129"/>
                  <a:pt x="133" y="130"/>
                  <a:pt x="131" y="128"/>
                </a:cubicBezTo>
                <a:cubicBezTo>
                  <a:pt x="129" y="127"/>
                  <a:pt x="128" y="128"/>
                  <a:pt x="129" y="126"/>
                </a:cubicBezTo>
                <a:cubicBezTo>
                  <a:pt x="130" y="123"/>
                  <a:pt x="130" y="126"/>
                  <a:pt x="130" y="123"/>
                </a:cubicBezTo>
                <a:cubicBezTo>
                  <a:pt x="131" y="120"/>
                  <a:pt x="130" y="119"/>
                  <a:pt x="132" y="118"/>
                </a:cubicBezTo>
                <a:cubicBezTo>
                  <a:pt x="134" y="117"/>
                  <a:pt x="135" y="117"/>
                  <a:pt x="135" y="115"/>
                </a:cubicBezTo>
                <a:cubicBezTo>
                  <a:pt x="135" y="113"/>
                  <a:pt x="135" y="112"/>
                  <a:pt x="134" y="111"/>
                </a:cubicBezTo>
                <a:cubicBezTo>
                  <a:pt x="134" y="110"/>
                  <a:pt x="132" y="108"/>
                  <a:pt x="132" y="108"/>
                </a:cubicBezTo>
                <a:cubicBezTo>
                  <a:pt x="132" y="107"/>
                  <a:pt x="132" y="107"/>
                  <a:pt x="130" y="105"/>
                </a:cubicBezTo>
                <a:cubicBezTo>
                  <a:pt x="129" y="103"/>
                  <a:pt x="128" y="102"/>
                  <a:pt x="128" y="102"/>
                </a:cubicBezTo>
                <a:cubicBezTo>
                  <a:pt x="128" y="102"/>
                  <a:pt x="128" y="98"/>
                  <a:pt x="128" y="96"/>
                </a:cubicBezTo>
                <a:cubicBezTo>
                  <a:pt x="128" y="94"/>
                  <a:pt x="127" y="97"/>
                  <a:pt x="128" y="94"/>
                </a:cubicBezTo>
                <a:cubicBezTo>
                  <a:pt x="128" y="91"/>
                  <a:pt x="129" y="90"/>
                  <a:pt x="129" y="90"/>
                </a:cubicBezTo>
                <a:cubicBezTo>
                  <a:pt x="129" y="90"/>
                  <a:pt x="125" y="87"/>
                  <a:pt x="124" y="88"/>
                </a:cubicBezTo>
                <a:cubicBezTo>
                  <a:pt x="123" y="88"/>
                  <a:pt x="123" y="90"/>
                  <a:pt x="121" y="88"/>
                </a:cubicBezTo>
                <a:cubicBezTo>
                  <a:pt x="119" y="87"/>
                  <a:pt x="119" y="86"/>
                  <a:pt x="119" y="85"/>
                </a:cubicBezTo>
                <a:cubicBezTo>
                  <a:pt x="118" y="85"/>
                  <a:pt x="117" y="85"/>
                  <a:pt x="116" y="85"/>
                </a:cubicBezTo>
                <a:cubicBezTo>
                  <a:pt x="114" y="86"/>
                  <a:pt x="112" y="86"/>
                  <a:pt x="110" y="87"/>
                </a:cubicBezTo>
                <a:cubicBezTo>
                  <a:pt x="108" y="88"/>
                  <a:pt x="107" y="88"/>
                  <a:pt x="105" y="88"/>
                </a:cubicBezTo>
                <a:cubicBezTo>
                  <a:pt x="102" y="88"/>
                  <a:pt x="99" y="89"/>
                  <a:pt x="97" y="88"/>
                </a:cubicBezTo>
                <a:cubicBezTo>
                  <a:pt x="95" y="86"/>
                  <a:pt x="95" y="88"/>
                  <a:pt x="94" y="86"/>
                </a:cubicBezTo>
                <a:cubicBezTo>
                  <a:pt x="93" y="84"/>
                  <a:pt x="94" y="84"/>
                  <a:pt x="92" y="83"/>
                </a:cubicBezTo>
                <a:cubicBezTo>
                  <a:pt x="90" y="82"/>
                  <a:pt x="90" y="83"/>
                  <a:pt x="89" y="81"/>
                </a:cubicBezTo>
                <a:cubicBezTo>
                  <a:pt x="89" y="79"/>
                  <a:pt x="90" y="79"/>
                  <a:pt x="89" y="77"/>
                </a:cubicBezTo>
                <a:cubicBezTo>
                  <a:pt x="87" y="75"/>
                  <a:pt x="90" y="78"/>
                  <a:pt x="87" y="75"/>
                </a:cubicBezTo>
                <a:cubicBezTo>
                  <a:pt x="85" y="73"/>
                  <a:pt x="84" y="75"/>
                  <a:pt x="85" y="73"/>
                </a:cubicBezTo>
                <a:cubicBezTo>
                  <a:pt x="86" y="71"/>
                  <a:pt x="86" y="72"/>
                  <a:pt x="86" y="69"/>
                </a:cubicBezTo>
                <a:cubicBezTo>
                  <a:pt x="86" y="67"/>
                  <a:pt x="90" y="70"/>
                  <a:pt x="88" y="65"/>
                </a:cubicBezTo>
                <a:cubicBezTo>
                  <a:pt x="85" y="60"/>
                  <a:pt x="85" y="61"/>
                  <a:pt x="87" y="57"/>
                </a:cubicBezTo>
                <a:cubicBezTo>
                  <a:pt x="89" y="53"/>
                  <a:pt x="92" y="52"/>
                  <a:pt x="93" y="51"/>
                </a:cubicBezTo>
                <a:cubicBezTo>
                  <a:pt x="93" y="50"/>
                  <a:pt x="94" y="48"/>
                  <a:pt x="95" y="47"/>
                </a:cubicBezTo>
                <a:cubicBezTo>
                  <a:pt x="96" y="46"/>
                  <a:pt x="95" y="46"/>
                  <a:pt x="97" y="46"/>
                </a:cubicBezTo>
                <a:cubicBezTo>
                  <a:pt x="99" y="46"/>
                  <a:pt x="101" y="45"/>
                  <a:pt x="103" y="44"/>
                </a:cubicBezTo>
                <a:cubicBezTo>
                  <a:pt x="104" y="43"/>
                  <a:pt x="106" y="41"/>
                  <a:pt x="107" y="40"/>
                </a:cubicBezTo>
                <a:cubicBezTo>
                  <a:pt x="107" y="40"/>
                  <a:pt x="107" y="41"/>
                  <a:pt x="109" y="40"/>
                </a:cubicBezTo>
                <a:cubicBezTo>
                  <a:pt x="111" y="40"/>
                  <a:pt x="111" y="39"/>
                  <a:pt x="113" y="39"/>
                </a:cubicBezTo>
                <a:cubicBezTo>
                  <a:pt x="114" y="39"/>
                  <a:pt x="111" y="40"/>
                  <a:pt x="115" y="39"/>
                </a:cubicBezTo>
                <a:cubicBezTo>
                  <a:pt x="119" y="39"/>
                  <a:pt x="118" y="39"/>
                  <a:pt x="119" y="39"/>
                </a:cubicBezTo>
                <a:cubicBezTo>
                  <a:pt x="120" y="39"/>
                  <a:pt x="119" y="39"/>
                  <a:pt x="121" y="39"/>
                </a:cubicBezTo>
                <a:cubicBezTo>
                  <a:pt x="122" y="39"/>
                  <a:pt x="122" y="36"/>
                  <a:pt x="122" y="39"/>
                </a:cubicBezTo>
                <a:cubicBezTo>
                  <a:pt x="123" y="43"/>
                  <a:pt x="121" y="44"/>
                  <a:pt x="124" y="44"/>
                </a:cubicBezTo>
                <a:cubicBezTo>
                  <a:pt x="126" y="45"/>
                  <a:pt x="124" y="45"/>
                  <a:pt x="126" y="45"/>
                </a:cubicBezTo>
                <a:cubicBezTo>
                  <a:pt x="129" y="45"/>
                  <a:pt x="128" y="45"/>
                  <a:pt x="130" y="46"/>
                </a:cubicBezTo>
                <a:cubicBezTo>
                  <a:pt x="131" y="46"/>
                  <a:pt x="132" y="47"/>
                  <a:pt x="134" y="47"/>
                </a:cubicBezTo>
                <a:cubicBezTo>
                  <a:pt x="136" y="47"/>
                  <a:pt x="133" y="50"/>
                  <a:pt x="136" y="47"/>
                </a:cubicBezTo>
                <a:cubicBezTo>
                  <a:pt x="139" y="44"/>
                  <a:pt x="133" y="44"/>
                  <a:pt x="139" y="44"/>
                </a:cubicBezTo>
                <a:cubicBezTo>
                  <a:pt x="144" y="45"/>
                  <a:pt x="144" y="46"/>
                  <a:pt x="145" y="45"/>
                </a:cubicBezTo>
                <a:cubicBezTo>
                  <a:pt x="146" y="45"/>
                  <a:pt x="146" y="46"/>
                  <a:pt x="148" y="45"/>
                </a:cubicBezTo>
                <a:cubicBezTo>
                  <a:pt x="151" y="44"/>
                  <a:pt x="151" y="44"/>
                  <a:pt x="152" y="44"/>
                </a:cubicBezTo>
                <a:cubicBezTo>
                  <a:pt x="153" y="45"/>
                  <a:pt x="153" y="47"/>
                  <a:pt x="154" y="45"/>
                </a:cubicBezTo>
                <a:cubicBezTo>
                  <a:pt x="154" y="43"/>
                  <a:pt x="156" y="43"/>
                  <a:pt x="154" y="42"/>
                </a:cubicBezTo>
                <a:cubicBezTo>
                  <a:pt x="151" y="41"/>
                  <a:pt x="150" y="42"/>
                  <a:pt x="150" y="40"/>
                </a:cubicBezTo>
                <a:cubicBezTo>
                  <a:pt x="149" y="39"/>
                  <a:pt x="152" y="39"/>
                  <a:pt x="149" y="39"/>
                </a:cubicBezTo>
                <a:cubicBezTo>
                  <a:pt x="146" y="38"/>
                  <a:pt x="147" y="38"/>
                  <a:pt x="145" y="38"/>
                </a:cubicBezTo>
                <a:cubicBezTo>
                  <a:pt x="143" y="37"/>
                  <a:pt x="141" y="39"/>
                  <a:pt x="140" y="38"/>
                </a:cubicBezTo>
                <a:cubicBezTo>
                  <a:pt x="140" y="36"/>
                  <a:pt x="136" y="39"/>
                  <a:pt x="140" y="36"/>
                </a:cubicBezTo>
                <a:cubicBezTo>
                  <a:pt x="143" y="32"/>
                  <a:pt x="142" y="31"/>
                  <a:pt x="144" y="32"/>
                </a:cubicBezTo>
                <a:cubicBezTo>
                  <a:pt x="147" y="32"/>
                  <a:pt x="146" y="34"/>
                  <a:pt x="148" y="33"/>
                </a:cubicBezTo>
                <a:cubicBezTo>
                  <a:pt x="149" y="32"/>
                  <a:pt x="152" y="31"/>
                  <a:pt x="149" y="29"/>
                </a:cubicBezTo>
                <a:cubicBezTo>
                  <a:pt x="146" y="27"/>
                  <a:pt x="148" y="28"/>
                  <a:pt x="145" y="26"/>
                </a:cubicBezTo>
                <a:cubicBezTo>
                  <a:pt x="142" y="25"/>
                  <a:pt x="140" y="32"/>
                  <a:pt x="139" y="31"/>
                </a:cubicBezTo>
                <a:cubicBezTo>
                  <a:pt x="137" y="30"/>
                  <a:pt x="137" y="29"/>
                  <a:pt x="136" y="30"/>
                </a:cubicBezTo>
                <a:cubicBezTo>
                  <a:pt x="135" y="30"/>
                  <a:pt x="135" y="32"/>
                  <a:pt x="135" y="34"/>
                </a:cubicBezTo>
                <a:cubicBezTo>
                  <a:pt x="134" y="36"/>
                  <a:pt x="136" y="36"/>
                  <a:pt x="133" y="35"/>
                </a:cubicBezTo>
                <a:cubicBezTo>
                  <a:pt x="130" y="34"/>
                  <a:pt x="136" y="34"/>
                  <a:pt x="130" y="32"/>
                </a:cubicBezTo>
                <a:cubicBezTo>
                  <a:pt x="124" y="30"/>
                  <a:pt x="121" y="30"/>
                  <a:pt x="120" y="31"/>
                </a:cubicBezTo>
                <a:cubicBezTo>
                  <a:pt x="120" y="32"/>
                  <a:pt x="118" y="32"/>
                  <a:pt x="118" y="32"/>
                </a:cubicBezTo>
                <a:cubicBezTo>
                  <a:pt x="117" y="33"/>
                  <a:pt x="120" y="35"/>
                  <a:pt x="117" y="33"/>
                </a:cubicBezTo>
                <a:cubicBezTo>
                  <a:pt x="114" y="32"/>
                  <a:pt x="112" y="34"/>
                  <a:pt x="112" y="34"/>
                </a:cubicBezTo>
                <a:cubicBezTo>
                  <a:pt x="112" y="34"/>
                  <a:pt x="111" y="34"/>
                  <a:pt x="110" y="34"/>
                </a:cubicBezTo>
                <a:cubicBezTo>
                  <a:pt x="109" y="35"/>
                  <a:pt x="106" y="36"/>
                  <a:pt x="105" y="36"/>
                </a:cubicBezTo>
                <a:cubicBezTo>
                  <a:pt x="104" y="35"/>
                  <a:pt x="101" y="36"/>
                  <a:pt x="103" y="33"/>
                </a:cubicBezTo>
                <a:cubicBezTo>
                  <a:pt x="106" y="30"/>
                  <a:pt x="104" y="32"/>
                  <a:pt x="108" y="30"/>
                </a:cubicBezTo>
                <a:cubicBezTo>
                  <a:pt x="111" y="28"/>
                  <a:pt x="117" y="28"/>
                  <a:pt x="112" y="27"/>
                </a:cubicBezTo>
                <a:cubicBezTo>
                  <a:pt x="107" y="26"/>
                  <a:pt x="115" y="26"/>
                  <a:pt x="108" y="23"/>
                </a:cubicBezTo>
                <a:cubicBezTo>
                  <a:pt x="102" y="20"/>
                  <a:pt x="102" y="24"/>
                  <a:pt x="102" y="20"/>
                </a:cubicBezTo>
                <a:cubicBezTo>
                  <a:pt x="102" y="16"/>
                  <a:pt x="101" y="15"/>
                  <a:pt x="100" y="16"/>
                </a:cubicBezTo>
                <a:cubicBezTo>
                  <a:pt x="99" y="16"/>
                  <a:pt x="95" y="17"/>
                  <a:pt x="93" y="17"/>
                </a:cubicBezTo>
                <a:cubicBezTo>
                  <a:pt x="92" y="17"/>
                  <a:pt x="94" y="19"/>
                  <a:pt x="91" y="17"/>
                </a:cubicBezTo>
                <a:cubicBezTo>
                  <a:pt x="88" y="15"/>
                  <a:pt x="87" y="18"/>
                  <a:pt x="88" y="15"/>
                </a:cubicBezTo>
                <a:cubicBezTo>
                  <a:pt x="89" y="12"/>
                  <a:pt x="89" y="12"/>
                  <a:pt x="91" y="10"/>
                </a:cubicBezTo>
                <a:cubicBezTo>
                  <a:pt x="93" y="9"/>
                  <a:pt x="92" y="3"/>
                  <a:pt x="97" y="5"/>
                </a:cubicBezTo>
                <a:cubicBezTo>
                  <a:pt x="101" y="7"/>
                  <a:pt x="99" y="7"/>
                  <a:pt x="103" y="7"/>
                </a:cubicBezTo>
                <a:cubicBezTo>
                  <a:pt x="106" y="7"/>
                  <a:pt x="108" y="7"/>
                  <a:pt x="108" y="6"/>
                </a:cubicBezTo>
                <a:cubicBezTo>
                  <a:pt x="108" y="5"/>
                  <a:pt x="104" y="3"/>
                  <a:pt x="104" y="3"/>
                </a:cubicBezTo>
                <a:cubicBezTo>
                  <a:pt x="104" y="3"/>
                  <a:pt x="103" y="4"/>
                  <a:pt x="103" y="3"/>
                </a:cubicBezTo>
                <a:cubicBezTo>
                  <a:pt x="103" y="2"/>
                  <a:pt x="104" y="1"/>
                  <a:pt x="104" y="1"/>
                </a:cubicBezTo>
                <a:cubicBezTo>
                  <a:pt x="103" y="0"/>
                  <a:pt x="103" y="0"/>
                  <a:pt x="103" y="0"/>
                </a:cubicBezTo>
                <a:cubicBezTo>
                  <a:pt x="103" y="0"/>
                  <a:pt x="91" y="0"/>
                  <a:pt x="88" y="1"/>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08" name="Freeform 85"/>
          <p:cNvSpPr/>
          <p:nvPr/>
        </p:nvSpPr>
        <p:spPr bwMode="auto">
          <a:xfrm>
            <a:off x="3574029" y="3225097"/>
            <a:ext cx="94223" cy="113453"/>
          </a:xfrm>
          <a:custGeom>
            <a:avLst/>
            <a:gdLst/>
            <a:ahLst/>
            <a:cxnLst>
              <a:cxn ang="0">
                <a:pos x="43" y="5"/>
              </a:cxn>
              <a:cxn ang="0">
                <a:pos x="43" y="27"/>
              </a:cxn>
              <a:cxn ang="0">
                <a:pos x="24" y="43"/>
              </a:cxn>
              <a:cxn ang="0">
                <a:pos x="1" y="61"/>
              </a:cxn>
              <a:cxn ang="0">
                <a:pos x="62" y="73"/>
              </a:cxn>
              <a:cxn ang="0">
                <a:pos x="62" y="0"/>
              </a:cxn>
              <a:cxn ang="0">
                <a:pos x="43" y="5"/>
              </a:cxn>
            </a:cxnLst>
            <a:rect l="0" t="0" r="r" b="b"/>
            <a:pathLst>
              <a:path w="62" h="73">
                <a:moveTo>
                  <a:pt x="43" y="5"/>
                </a:moveTo>
                <a:cubicBezTo>
                  <a:pt x="43" y="27"/>
                  <a:pt x="43" y="27"/>
                  <a:pt x="43" y="27"/>
                </a:cubicBezTo>
                <a:cubicBezTo>
                  <a:pt x="43" y="27"/>
                  <a:pt x="37" y="38"/>
                  <a:pt x="24" y="43"/>
                </a:cubicBezTo>
                <a:cubicBezTo>
                  <a:pt x="12" y="47"/>
                  <a:pt x="0" y="54"/>
                  <a:pt x="1" y="61"/>
                </a:cubicBezTo>
                <a:cubicBezTo>
                  <a:pt x="2" y="67"/>
                  <a:pt x="17" y="73"/>
                  <a:pt x="62" y="73"/>
                </a:cubicBezTo>
                <a:cubicBezTo>
                  <a:pt x="62" y="0"/>
                  <a:pt x="62" y="0"/>
                  <a:pt x="62" y="0"/>
                </a:cubicBezTo>
                <a:lnTo>
                  <a:pt x="43" y="5"/>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09" name="Freeform 86"/>
          <p:cNvSpPr/>
          <p:nvPr/>
        </p:nvSpPr>
        <p:spPr bwMode="auto">
          <a:xfrm>
            <a:off x="3658637" y="3225097"/>
            <a:ext cx="90378" cy="113453"/>
          </a:xfrm>
          <a:custGeom>
            <a:avLst/>
            <a:gdLst/>
            <a:ahLst/>
            <a:cxnLst>
              <a:cxn ang="0">
                <a:pos x="12" y="5"/>
              </a:cxn>
              <a:cxn ang="0">
                <a:pos x="12" y="27"/>
              </a:cxn>
              <a:cxn ang="0">
                <a:pos x="30" y="43"/>
              </a:cxn>
              <a:cxn ang="0">
                <a:pos x="57" y="61"/>
              </a:cxn>
              <a:cxn ang="0">
                <a:pos x="0" y="73"/>
              </a:cxn>
              <a:cxn ang="0">
                <a:pos x="0" y="0"/>
              </a:cxn>
              <a:cxn ang="0">
                <a:pos x="12" y="5"/>
              </a:cxn>
            </a:cxnLst>
            <a:rect l="0" t="0" r="r" b="b"/>
            <a:pathLst>
              <a:path w="58" h="73">
                <a:moveTo>
                  <a:pt x="12" y="5"/>
                </a:moveTo>
                <a:cubicBezTo>
                  <a:pt x="12" y="27"/>
                  <a:pt x="12" y="27"/>
                  <a:pt x="12" y="27"/>
                </a:cubicBezTo>
                <a:cubicBezTo>
                  <a:pt x="12" y="27"/>
                  <a:pt x="17" y="38"/>
                  <a:pt x="30" y="43"/>
                </a:cubicBezTo>
                <a:cubicBezTo>
                  <a:pt x="43" y="47"/>
                  <a:pt x="58" y="54"/>
                  <a:pt x="57" y="61"/>
                </a:cubicBezTo>
                <a:cubicBezTo>
                  <a:pt x="56" y="67"/>
                  <a:pt x="32" y="73"/>
                  <a:pt x="0" y="73"/>
                </a:cubicBezTo>
                <a:cubicBezTo>
                  <a:pt x="0" y="0"/>
                  <a:pt x="0" y="0"/>
                  <a:pt x="0" y="0"/>
                </a:cubicBezTo>
                <a:lnTo>
                  <a:pt x="12" y="5"/>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10" name="Freeform 87"/>
          <p:cNvSpPr/>
          <p:nvPr/>
        </p:nvSpPr>
        <p:spPr bwMode="auto">
          <a:xfrm>
            <a:off x="3500958" y="2902048"/>
            <a:ext cx="332665" cy="336510"/>
          </a:xfrm>
          <a:custGeom>
            <a:avLst/>
            <a:gdLst/>
            <a:ahLst/>
            <a:cxnLst>
              <a:cxn ang="0">
                <a:pos x="160" y="11"/>
              </a:cxn>
              <a:cxn ang="0">
                <a:pos x="204" y="97"/>
              </a:cxn>
              <a:cxn ang="0">
                <a:pos x="97" y="205"/>
              </a:cxn>
              <a:cxn ang="0">
                <a:pos x="11" y="162"/>
              </a:cxn>
              <a:cxn ang="0">
                <a:pos x="0" y="171"/>
              </a:cxn>
              <a:cxn ang="0">
                <a:pos x="97" y="219"/>
              </a:cxn>
              <a:cxn ang="0">
                <a:pos x="218" y="97"/>
              </a:cxn>
              <a:cxn ang="0">
                <a:pos x="169" y="0"/>
              </a:cxn>
              <a:cxn ang="0">
                <a:pos x="160" y="11"/>
              </a:cxn>
            </a:cxnLst>
            <a:rect l="0" t="0" r="r" b="b"/>
            <a:pathLst>
              <a:path w="218" h="219">
                <a:moveTo>
                  <a:pt x="160" y="11"/>
                </a:moveTo>
                <a:cubicBezTo>
                  <a:pt x="187" y="30"/>
                  <a:pt x="204" y="62"/>
                  <a:pt x="204" y="97"/>
                </a:cubicBezTo>
                <a:cubicBezTo>
                  <a:pt x="204" y="157"/>
                  <a:pt x="156" y="205"/>
                  <a:pt x="97" y="205"/>
                </a:cubicBezTo>
                <a:cubicBezTo>
                  <a:pt x="62" y="205"/>
                  <a:pt x="31" y="188"/>
                  <a:pt x="11" y="162"/>
                </a:cubicBezTo>
                <a:cubicBezTo>
                  <a:pt x="0" y="171"/>
                  <a:pt x="0" y="171"/>
                  <a:pt x="0" y="171"/>
                </a:cubicBezTo>
                <a:cubicBezTo>
                  <a:pt x="22" y="200"/>
                  <a:pt x="57" y="219"/>
                  <a:pt x="97" y="219"/>
                </a:cubicBezTo>
                <a:cubicBezTo>
                  <a:pt x="164" y="219"/>
                  <a:pt x="218" y="165"/>
                  <a:pt x="218" y="97"/>
                </a:cubicBezTo>
                <a:cubicBezTo>
                  <a:pt x="218" y="57"/>
                  <a:pt x="199" y="22"/>
                  <a:pt x="169" y="0"/>
                </a:cubicBezTo>
                <a:lnTo>
                  <a:pt x="160" y="11"/>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11" name="Freeform 88"/>
          <p:cNvSpPr>
            <a:spLocks noEditPoints="1"/>
          </p:cNvSpPr>
          <p:nvPr/>
        </p:nvSpPr>
        <p:spPr bwMode="auto">
          <a:xfrm>
            <a:off x="3502881" y="2905894"/>
            <a:ext cx="296129" cy="296129"/>
          </a:xfrm>
          <a:custGeom>
            <a:avLst/>
            <a:gdLst/>
            <a:ahLst/>
            <a:cxnLst>
              <a:cxn ang="0">
                <a:pos x="96" y="0"/>
              </a:cxn>
              <a:cxn ang="0">
                <a:pos x="0" y="97"/>
              </a:cxn>
              <a:cxn ang="0">
                <a:pos x="96" y="193"/>
              </a:cxn>
              <a:cxn ang="0">
                <a:pos x="193" y="97"/>
              </a:cxn>
              <a:cxn ang="0">
                <a:pos x="96" y="0"/>
              </a:cxn>
              <a:cxn ang="0">
                <a:pos x="96" y="189"/>
              </a:cxn>
              <a:cxn ang="0">
                <a:pos x="4" y="97"/>
              </a:cxn>
              <a:cxn ang="0">
                <a:pos x="96" y="5"/>
              </a:cxn>
              <a:cxn ang="0">
                <a:pos x="188" y="97"/>
              </a:cxn>
              <a:cxn ang="0">
                <a:pos x="96" y="189"/>
              </a:cxn>
            </a:cxnLst>
            <a:rect l="0" t="0" r="r" b="b"/>
            <a:pathLst>
              <a:path w="193" h="193">
                <a:moveTo>
                  <a:pt x="96" y="0"/>
                </a:moveTo>
                <a:cubicBezTo>
                  <a:pt x="43" y="0"/>
                  <a:pt x="0" y="43"/>
                  <a:pt x="0" y="97"/>
                </a:cubicBezTo>
                <a:cubicBezTo>
                  <a:pt x="0" y="150"/>
                  <a:pt x="43" y="193"/>
                  <a:pt x="96" y="193"/>
                </a:cubicBezTo>
                <a:cubicBezTo>
                  <a:pt x="149" y="193"/>
                  <a:pt x="193" y="150"/>
                  <a:pt x="193" y="97"/>
                </a:cubicBezTo>
                <a:cubicBezTo>
                  <a:pt x="193" y="43"/>
                  <a:pt x="149" y="0"/>
                  <a:pt x="96" y="0"/>
                </a:cubicBezTo>
                <a:close/>
                <a:moveTo>
                  <a:pt x="96" y="189"/>
                </a:moveTo>
                <a:cubicBezTo>
                  <a:pt x="46" y="189"/>
                  <a:pt x="4" y="147"/>
                  <a:pt x="4" y="97"/>
                </a:cubicBezTo>
                <a:cubicBezTo>
                  <a:pt x="4" y="46"/>
                  <a:pt x="46" y="5"/>
                  <a:pt x="96" y="5"/>
                </a:cubicBezTo>
                <a:cubicBezTo>
                  <a:pt x="147" y="5"/>
                  <a:pt x="188" y="46"/>
                  <a:pt x="188" y="97"/>
                </a:cubicBezTo>
                <a:cubicBezTo>
                  <a:pt x="188" y="147"/>
                  <a:pt x="147" y="189"/>
                  <a:pt x="96" y="189"/>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12" name="Freeform 89"/>
          <p:cNvSpPr/>
          <p:nvPr/>
        </p:nvSpPr>
        <p:spPr bwMode="auto">
          <a:xfrm>
            <a:off x="3495189" y="2911663"/>
            <a:ext cx="330741" cy="290361"/>
          </a:xfrm>
          <a:custGeom>
            <a:avLst/>
            <a:gdLst/>
            <a:ahLst/>
            <a:cxnLst>
              <a:cxn ang="0">
                <a:pos x="62" y="15"/>
              </a:cxn>
              <a:cxn ang="0">
                <a:pos x="58" y="22"/>
              </a:cxn>
              <a:cxn ang="0">
                <a:pos x="54" y="28"/>
              </a:cxn>
              <a:cxn ang="0">
                <a:pos x="51" y="25"/>
              </a:cxn>
              <a:cxn ang="0">
                <a:pos x="50" y="31"/>
              </a:cxn>
              <a:cxn ang="0">
                <a:pos x="40" y="33"/>
              </a:cxn>
              <a:cxn ang="0">
                <a:pos x="34" y="39"/>
              </a:cxn>
              <a:cxn ang="0">
                <a:pos x="26" y="51"/>
              </a:cxn>
              <a:cxn ang="0">
                <a:pos x="20" y="58"/>
              </a:cxn>
              <a:cxn ang="0">
                <a:pos x="25" y="64"/>
              </a:cxn>
              <a:cxn ang="0">
                <a:pos x="26" y="67"/>
              </a:cxn>
              <a:cxn ang="0">
                <a:pos x="21" y="62"/>
              </a:cxn>
              <a:cxn ang="0">
                <a:pos x="17" y="57"/>
              </a:cxn>
              <a:cxn ang="0">
                <a:pos x="16" y="65"/>
              </a:cxn>
              <a:cxn ang="0">
                <a:pos x="16" y="79"/>
              </a:cxn>
              <a:cxn ang="0">
                <a:pos x="23" y="76"/>
              </a:cxn>
              <a:cxn ang="0">
                <a:pos x="30" y="84"/>
              </a:cxn>
              <a:cxn ang="0">
                <a:pos x="39" y="93"/>
              </a:cxn>
              <a:cxn ang="0">
                <a:pos x="47" y="100"/>
              </a:cxn>
              <a:cxn ang="0">
                <a:pos x="58" y="111"/>
              </a:cxn>
              <a:cxn ang="0">
                <a:pos x="55" y="128"/>
              </a:cxn>
              <a:cxn ang="0">
                <a:pos x="46" y="147"/>
              </a:cxn>
              <a:cxn ang="0">
                <a:pos x="49" y="161"/>
              </a:cxn>
              <a:cxn ang="0">
                <a:pos x="44" y="162"/>
              </a:cxn>
              <a:cxn ang="0">
                <a:pos x="30" y="141"/>
              </a:cxn>
              <a:cxn ang="0">
                <a:pos x="15" y="107"/>
              </a:cxn>
              <a:cxn ang="0">
                <a:pos x="11" y="83"/>
              </a:cxn>
              <a:cxn ang="0">
                <a:pos x="70" y="174"/>
              </a:cxn>
              <a:cxn ang="0">
                <a:pos x="85" y="172"/>
              </a:cxn>
              <a:cxn ang="0">
                <a:pos x="105" y="169"/>
              </a:cxn>
              <a:cxn ang="0">
                <a:pos x="103" y="178"/>
              </a:cxn>
              <a:cxn ang="0">
                <a:pos x="114" y="177"/>
              </a:cxn>
              <a:cxn ang="0">
                <a:pos x="131" y="175"/>
              </a:cxn>
              <a:cxn ang="0">
                <a:pos x="130" y="3"/>
              </a:cxn>
              <a:cxn ang="0">
                <a:pos x="187" y="61"/>
              </a:cxn>
              <a:cxn ang="0">
                <a:pos x="179" y="55"/>
              </a:cxn>
              <a:cxn ang="0">
                <a:pos x="172" y="71"/>
              </a:cxn>
              <a:cxn ang="0">
                <a:pos x="161" y="57"/>
              </a:cxn>
              <a:cxn ang="0">
                <a:pos x="165" y="71"/>
              </a:cxn>
              <a:cxn ang="0">
                <a:pos x="176" y="75"/>
              </a:cxn>
              <a:cxn ang="0">
                <a:pos x="172" y="95"/>
              </a:cxn>
              <a:cxn ang="0">
                <a:pos x="166" y="117"/>
              </a:cxn>
              <a:cxn ang="0">
                <a:pos x="159" y="130"/>
              </a:cxn>
              <a:cxn ang="0">
                <a:pos x="139" y="147"/>
              </a:cxn>
              <a:cxn ang="0">
                <a:pos x="134" y="132"/>
              </a:cxn>
              <a:cxn ang="0">
                <a:pos x="135" y="115"/>
              </a:cxn>
              <a:cxn ang="0">
                <a:pos x="128" y="96"/>
              </a:cxn>
              <a:cxn ang="0">
                <a:pos x="119" y="85"/>
              </a:cxn>
              <a:cxn ang="0">
                <a:pos x="94" y="86"/>
              </a:cxn>
              <a:cxn ang="0">
                <a:pos x="85" y="73"/>
              </a:cxn>
              <a:cxn ang="0">
                <a:pos x="95" y="47"/>
              </a:cxn>
              <a:cxn ang="0">
                <a:pos x="113" y="39"/>
              </a:cxn>
              <a:cxn ang="0">
                <a:pos x="124" y="44"/>
              </a:cxn>
              <a:cxn ang="0">
                <a:pos x="139" y="44"/>
              </a:cxn>
              <a:cxn ang="0">
                <a:pos x="154" y="42"/>
              </a:cxn>
              <a:cxn ang="0">
                <a:pos x="140" y="36"/>
              </a:cxn>
              <a:cxn ang="0">
                <a:pos x="139" y="31"/>
              </a:cxn>
              <a:cxn ang="0">
                <a:pos x="120" y="31"/>
              </a:cxn>
              <a:cxn ang="0">
                <a:pos x="105" y="36"/>
              </a:cxn>
              <a:cxn ang="0">
                <a:pos x="102" y="20"/>
              </a:cxn>
              <a:cxn ang="0">
                <a:pos x="91" y="10"/>
              </a:cxn>
              <a:cxn ang="0">
                <a:pos x="103" y="3"/>
              </a:cxn>
            </a:cxnLst>
            <a:rect l="0" t="0" r="r" b="b"/>
            <a:pathLst>
              <a:path w="216" h="189">
                <a:moveTo>
                  <a:pt x="88" y="1"/>
                </a:moveTo>
                <a:cubicBezTo>
                  <a:pt x="88" y="1"/>
                  <a:pt x="55" y="5"/>
                  <a:pt x="33" y="30"/>
                </a:cubicBezTo>
                <a:cubicBezTo>
                  <a:pt x="33" y="30"/>
                  <a:pt x="50" y="13"/>
                  <a:pt x="60" y="13"/>
                </a:cubicBezTo>
                <a:cubicBezTo>
                  <a:pt x="63" y="14"/>
                  <a:pt x="63" y="14"/>
                  <a:pt x="63" y="14"/>
                </a:cubicBezTo>
                <a:cubicBezTo>
                  <a:pt x="63" y="14"/>
                  <a:pt x="62" y="14"/>
                  <a:pt x="62" y="15"/>
                </a:cubicBezTo>
                <a:cubicBezTo>
                  <a:pt x="62" y="15"/>
                  <a:pt x="60" y="17"/>
                  <a:pt x="60" y="17"/>
                </a:cubicBezTo>
                <a:cubicBezTo>
                  <a:pt x="60" y="18"/>
                  <a:pt x="61" y="19"/>
                  <a:pt x="61" y="19"/>
                </a:cubicBezTo>
                <a:cubicBezTo>
                  <a:pt x="60" y="20"/>
                  <a:pt x="60" y="20"/>
                  <a:pt x="60" y="20"/>
                </a:cubicBezTo>
                <a:cubicBezTo>
                  <a:pt x="60" y="20"/>
                  <a:pt x="59" y="21"/>
                  <a:pt x="59" y="21"/>
                </a:cubicBezTo>
                <a:cubicBezTo>
                  <a:pt x="59" y="21"/>
                  <a:pt x="58" y="21"/>
                  <a:pt x="58" y="22"/>
                </a:cubicBezTo>
                <a:cubicBezTo>
                  <a:pt x="58" y="23"/>
                  <a:pt x="58" y="24"/>
                  <a:pt x="58" y="24"/>
                </a:cubicBezTo>
                <a:cubicBezTo>
                  <a:pt x="58" y="26"/>
                  <a:pt x="58" y="26"/>
                  <a:pt x="58" y="26"/>
                </a:cubicBezTo>
                <a:cubicBezTo>
                  <a:pt x="58" y="27"/>
                  <a:pt x="58" y="27"/>
                  <a:pt x="58" y="27"/>
                </a:cubicBezTo>
                <a:cubicBezTo>
                  <a:pt x="56" y="28"/>
                  <a:pt x="56" y="28"/>
                  <a:pt x="56" y="28"/>
                </a:cubicBezTo>
                <a:cubicBezTo>
                  <a:pt x="56" y="28"/>
                  <a:pt x="55" y="28"/>
                  <a:pt x="54" y="28"/>
                </a:cubicBezTo>
                <a:cubicBezTo>
                  <a:pt x="53" y="27"/>
                  <a:pt x="53" y="26"/>
                  <a:pt x="53" y="26"/>
                </a:cubicBezTo>
                <a:cubicBezTo>
                  <a:pt x="55" y="25"/>
                  <a:pt x="55" y="25"/>
                  <a:pt x="55" y="25"/>
                </a:cubicBezTo>
                <a:cubicBezTo>
                  <a:pt x="55" y="25"/>
                  <a:pt x="55" y="25"/>
                  <a:pt x="55" y="24"/>
                </a:cubicBezTo>
                <a:cubicBezTo>
                  <a:pt x="54" y="24"/>
                  <a:pt x="54" y="23"/>
                  <a:pt x="53" y="23"/>
                </a:cubicBezTo>
                <a:cubicBezTo>
                  <a:pt x="52" y="23"/>
                  <a:pt x="51" y="25"/>
                  <a:pt x="51" y="25"/>
                </a:cubicBezTo>
                <a:cubicBezTo>
                  <a:pt x="49" y="26"/>
                  <a:pt x="49" y="26"/>
                  <a:pt x="49" y="26"/>
                </a:cubicBezTo>
                <a:cubicBezTo>
                  <a:pt x="49" y="26"/>
                  <a:pt x="48" y="28"/>
                  <a:pt x="49" y="28"/>
                </a:cubicBezTo>
                <a:cubicBezTo>
                  <a:pt x="49" y="28"/>
                  <a:pt x="50" y="28"/>
                  <a:pt x="50" y="28"/>
                </a:cubicBezTo>
                <a:cubicBezTo>
                  <a:pt x="50" y="28"/>
                  <a:pt x="50" y="29"/>
                  <a:pt x="50" y="29"/>
                </a:cubicBezTo>
                <a:cubicBezTo>
                  <a:pt x="50" y="30"/>
                  <a:pt x="50" y="31"/>
                  <a:pt x="50" y="31"/>
                </a:cubicBezTo>
                <a:cubicBezTo>
                  <a:pt x="50" y="31"/>
                  <a:pt x="49" y="32"/>
                  <a:pt x="48" y="31"/>
                </a:cubicBezTo>
                <a:cubicBezTo>
                  <a:pt x="47" y="31"/>
                  <a:pt x="46" y="31"/>
                  <a:pt x="45" y="31"/>
                </a:cubicBezTo>
                <a:cubicBezTo>
                  <a:pt x="45" y="30"/>
                  <a:pt x="44" y="30"/>
                  <a:pt x="43" y="30"/>
                </a:cubicBezTo>
                <a:cubicBezTo>
                  <a:pt x="43" y="31"/>
                  <a:pt x="43" y="31"/>
                  <a:pt x="42" y="31"/>
                </a:cubicBezTo>
                <a:cubicBezTo>
                  <a:pt x="42" y="31"/>
                  <a:pt x="40" y="33"/>
                  <a:pt x="40" y="33"/>
                </a:cubicBezTo>
                <a:cubicBezTo>
                  <a:pt x="40" y="33"/>
                  <a:pt x="39" y="33"/>
                  <a:pt x="39" y="34"/>
                </a:cubicBezTo>
                <a:cubicBezTo>
                  <a:pt x="39" y="34"/>
                  <a:pt x="39" y="36"/>
                  <a:pt x="39" y="36"/>
                </a:cubicBezTo>
                <a:cubicBezTo>
                  <a:pt x="39" y="36"/>
                  <a:pt x="38" y="36"/>
                  <a:pt x="36" y="37"/>
                </a:cubicBezTo>
                <a:cubicBezTo>
                  <a:pt x="35" y="37"/>
                  <a:pt x="35" y="38"/>
                  <a:pt x="35" y="38"/>
                </a:cubicBezTo>
                <a:cubicBezTo>
                  <a:pt x="34" y="39"/>
                  <a:pt x="34" y="39"/>
                  <a:pt x="34" y="39"/>
                </a:cubicBezTo>
                <a:cubicBezTo>
                  <a:pt x="34" y="39"/>
                  <a:pt x="33" y="40"/>
                  <a:pt x="32" y="41"/>
                </a:cubicBezTo>
                <a:cubicBezTo>
                  <a:pt x="31" y="42"/>
                  <a:pt x="29" y="44"/>
                  <a:pt x="29" y="44"/>
                </a:cubicBezTo>
                <a:cubicBezTo>
                  <a:pt x="28" y="44"/>
                  <a:pt x="27" y="45"/>
                  <a:pt x="27" y="46"/>
                </a:cubicBezTo>
                <a:cubicBezTo>
                  <a:pt x="27" y="47"/>
                  <a:pt x="27" y="48"/>
                  <a:pt x="26" y="48"/>
                </a:cubicBezTo>
                <a:cubicBezTo>
                  <a:pt x="26" y="49"/>
                  <a:pt x="26" y="50"/>
                  <a:pt x="26" y="51"/>
                </a:cubicBezTo>
                <a:cubicBezTo>
                  <a:pt x="25" y="52"/>
                  <a:pt x="25" y="53"/>
                  <a:pt x="24" y="53"/>
                </a:cubicBezTo>
                <a:cubicBezTo>
                  <a:pt x="24" y="54"/>
                  <a:pt x="23" y="54"/>
                  <a:pt x="23" y="54"/>
                </a:cubicBezTo>
                <a:cubicBezTo>
                  <a:pt x="23" y="54"/>
                  <a:pt x="21" y="55"/>
                  <a:pt x="20" y="55"/>
                </a:cubicBezTo>
                <a:cubicBezTo>
                  <a:pt x="19" y="56"/>
                  <a:pt x="19" y="57"/>
                  <a:pt x="19" y="57"/>
                </a:cubicBezTo>
                <a:cubicBezTo>
                  <a:pt x="19" y="58"/>
                  <a:pt x="20" y="58"/>
                  <a:pt x="20" y="58"/>
                </a:cubicBezTo>
                <a:cubicBezTo>
                  <a:pt x="21" y="58"/>
                  <a:pt x="22" y="59"/>
                  <a:pt x="22" y="59"/>
                </a:cubicBezTo>
                <a:cubicBezTo>
                  <a:pt x="22" y="59"/>
                  <a:pt x="22" y="61"/>
                  <a:pt x="22" y="61"/>
                </a:cubicBezTo>
                <a:cubicBezTo>
                  <a:pt x="22" y="61"/>
                  <a:pt x="21" y="63"/>
                  <a:pt x="22" y="63"/>
                </a:cubicBezTo>
                <a:cubicBezTo>
                  <a:pt x="22" y="63"/>
                  <a:pt x="23" y="63"/>
                  <a:pt x="23" y="63"/>
                </a:cubicBezTo>
                <a:cubicBezTo>
                  <a:pt x="25" y="64"/>
                  <a:pt x="25" y="64"/>
                  <a:pt x="25" y="64"/>
                </a:cubicBezTo>
                <a:cubicBezTo>
                  <a:pt x="27" y="65"/>
                  <a:pt x="27" y="65"/>
                  <a:pt x="27" y="65"/>
                </a:cubicBezTo>
                <a:cubicBezTo>
                  <a:pt x="28" y="65"/>
                  <a:pt x="28" y="65"/>
                  <a:pt x="28" y="65"/>
                </a:cubicBezTo>
                <a:cubicBezTo>
                  <a:pt x="28" y="65"/>
                  <a:pt x="27" y="66"/>
                  <a:pt x="27" y="67"/>
                </a:cubicBezTo>
                <a:cubicBezTo>
                  <a:pt x="27" y="67"/>
                  <a:pt x="27" y="68"/>
                  <a:pt x="26" y="68"/>
                </a:cubicBezTo>
                <a:cubicBezTo>
                  <a:pt x="26" y="67"/>
                  <a:pt x="26" y="67"/>
                  <a:pt x="26" y="67"/>
                </a:cubicBezTo>
                <a:cubicBezTo>
                  <a:pt x="25" y="66"/>
                  <a:pt x="25" y="66"/>
                  <a:pt x="25" y="65"/>
                </a:cubicBezTo>
                <a:cubicBezTo>
                  <a:pt x="24" y="65"/>
                  <a:pt x="23" y="66"/>
                  <a:pt x="23" y="66"/>
                </a:cubicBezTo>
                <a:cubicBezTo>
                  <a:pt x="22" y="65"/>
                  <a:pt x="22" y="65"/>
                  <a:pt x="21" y="65"/>
                </a:cubicBezTo>
                <a:cubicBezTo>
                  <a:pt x="21" y="64"/>
                  <a:pt x="21" y="65"/>
                  <a:pt x="21" y="64"/>
                </a:cubicBezTo>
                <a:cubicBezTo>
                  <a:pt x="21" y="63"/>
                  <a:pt x="21" y="63"/>
                  <a:pt x="21" y="62"/>
                </a:cubicBezTo>
                <a:cubicBezTo>
                  <a:pt x="21" y="62"/>
                  <a:pt x="20" y="61"/>
                  <a:pt x="20" y="61"/>
                </a:cubicBezTo>
                <a:cubicBezTo>
                  <a:pt x="19" y="61"/>
                  <a:pt x="20" y="62"/>
                  <a:pt x="19" y="61"/>
                </a:cubicBezTo>
                <a:cubicBezTo>
                  <a:pt x="19" y="60"/>
                  <a:pt x="18" y="60"/>
                  <a:pt x="18" y="60"/>
                </a:cubicBezTo>
                <a:cubicBezTo>
                  <a:pt x="18" y="60"/>
                  <a:pt x="17" y="60"/>
                  <a:pt x="17" y="60"/>
                </a:cubicBezTo>
                <a:cubicBezTo>
                  <a:pt x="17" y="59"/>
                  <a:pt x="17" y="58"/>
                  <a:pt x="17" y="57"/>
                </a:cubicBezTo>
                <a:cubicBezTo>
                  <a:pt x="17" y="57"/>
                  <a:pt x="18" y="56"/>
                  <a:pt x="18" y="55"/>
                </a:cubicBezTo>
                <a:cubicBezTo>
                  <a:pt x="18" y="55"/>
                  <a:pt x="18" y="52"/>
                  <a:pt x="18" y="52"/>
                </a:cubicBezTo>
                <a:cubicBezTo>
                  <a:pt x="18" y="52"/>
                  <a:pt x="15" y="58"/>
                  <a:pt x="14" y="63"/>
                </a:cubicBezTo>
                <a:cubicBezTo>
                  <a:pt x="14" y="63"/>
                  <a:pt x="15" y="62"/>
                  <a:pt x="15" y="63"/>
                </a:cubicBezTo>
                <a:cubicBezTo>
                  <a:pt x="15" y="64"/>
                  <a:pt x="16" y="65"/>
                  <a:pt x="16" y="65"/>
                </a:cubicBezTo>
                <a:cubicBezTo>
                  <a:pt x="15" y="66"/>
                  <a:pt x="15" y="66"/>
                  <a:pt x="15" y="68"/>
                </a:cubicBezTo>
                <a:cubicBezTo>
                  <a:pt x="15" y="71"/>
                  <a:pt x="16" y="71"/>
                  <a:pt x="16" y="72"/>
                </a:cubicBezTo>
                <a:cubicBezTo>
                  <a:pt x="15" y="73"/>
                  <a:pt x="15" y="74"/>
                  <a:pt x="15" y="75"/>
                </a:cubicBezTo>
                <a:cubicBezTo>
                  <a:pt x="15" y="76"/>
                  <a:pt x="15" y="78"/>
                  <a:pt x="16" y="78"/>
                </a:cubicBezTo>
                <a:cubicBezTo>
                  <a:pt x="16" y="79"/>
                  <a:pt x="16" y="79"/>
                  <a:pt x="16" y="79"/>
                </a:cubicBezTo>
                <a:cubicBezTo>
                  <a:pt x="17" y="80"/>
                  <a:pt x="16" y="81"/>
                  <a:pt x="17" y="80"/>
                </a:cubicBezTo>
                <a:cubicBezTo>
                  <a:pt x="18" y="78"/>
                  <a:pt x="19" y="77"/>
                  <a:pt x="19" y="77"/>
                </a:cubicBezTo>
                <a:cubicBezTo>
                  <a:pt x="19" y="76"/>
                  <a:pt x="19" y="76"/>
                  <a:pt x="19" y="76"/>
                </a:cubicBezTo>
                <a:cubicBezTo>
                  <a:pt x="19" y="76"/>
                  <a:pt x="19" y="75"/>
                  <a:pt x="21" y="75"/>
                </a:cubicBezTo>
                <a:cubicBezTo>
                  <a:pt x="22" y="76"/>
                  <a:pt x="22" y="75"/>
                  <a:pt x="23" y="76"/>
                </a:cubicBezTo>
                <a:cubicBezTo>
                  <a:pt x="23" y="77"/>
                  <a:pt x="22" y="78"/>
                  <a:pt x="23" y="78"/>
                </a:cubicBezTo>
                <a:cubicBezTo>
                  <a:pt x="24" y="78"/>
                  <a:pt x="26" y="77"/>
                  <a:pt x="26" y="77"/>
                </a:cubicBezTo>
                <a:cubicBezTo>
                  <a:pt x="27" y="78"/>
                  <a:pt x="28" y="78"/>
                  <a:pt x="28" y="79"/>
                </a:cubicBezTo>
                <a:cubicBezTo>
                  <a:pt x="28" y="80"/>
                  <a:pt x="29" y="81"/>
                  <a:pt x="29" y="82"/>
                </a:cubicBezTo>
                <a:cubicBezTo>
                  <a:pt x="30" y="82"/>
                  <a:pt x="30" y="83"/>
                  <a:pt x="30" y="84"/>
                </a:cubicBezTo>
                <a:cubicBezTo>
                  <a:pt x="30" y="85"/>
                  <a:pt x="33" y="86"/>
                  <a:pt x="33" y="86"/>
                </a:cubicBezTo>
                <a:cubicBezTo>
                  <a:pt x="33" y="86"/>
                  <a:pt x="35" y="86"/>
                  <a:pt x="36" y="86"/>
                </a:cubicBezTo>
                <a:cubicBezTo>
                  <a:pt x="37" y="86"/>
                  <a:pt x="36" y="87"/>
                  <a:pt x="37" y="88"/>
                </a:cubicBezTo>
                <a:cubicBezTo>
                  <a:pt x="38" y="88"/>
                  <a:pt x="39" y="90"/>
                  <a:pt x="39" y="90"/>
                </a:cubicBezTo>
                <a:cubicBezTo>
                  <a:pt x="39" y="90"/>
                  <a:pt x="39" y="92"/>
                  <a:pt x="39" y="93"/>
                </a:cubicBezTo>
                <a:cubicBezTo>
                  <a:pt x="39" y="94"/>
                  <a:pt x="39" y="95"/>
                  <a:pt x="39" y="95"/>
                </a:cubicBezTo>
                <a:cubicBezTo>
                  <a:pt x="40" y="95"/>
                  <a:pt x="42" y="95"/>
                  <a:pt x="42" y="95"/>
                </a:cubicBezTo>
                <a:cubicBezTo>
                  <a:pt x="42" y="95"/>
                  <a:pt x="41" y="97"/>
                  <a:pt x="43" y="97"/>
                </a:cubicBezTo>
                <a:cubicBezTo>
                  <a:pt x="44" y="98"/>
                  <a:pt x="46" y="98"/>
                  <a:pt x="46" y="99"/>
                </a:cubicBezTo>
                <a:cubicBezTo>
                  <a:pt x="47" y="99"/>
                  <a:pt x="45" y="100"/>
                  <a:pt x="47" y="100"/>
                </a:cubicBezTo>
                <a:cubicBezTo>
                  <a:pt x="49" y="100"/>
                  <a:pt x="51" y="100"/>
                  <a:pt x="52" y="101"/>
                </a:cubicBezTo>
                <a:cubicBezTo>
                  <a:pt x="53" y="101"/>
                  <a:pt x="52" y="102"/>
                  <a:pt x="54" y="104"/>
                </a:cubicBezTo>
                <a:cubicBezTo>
                  <a:pt x="57" y="105"/>
                  <a:pt x="57" y="105"/>
                  <a:pt x="58" y="106"/>
                </a:cubicBezTo>
                <a:cubicBezTo>
                  <a:pt x="59" y="106"/>
                  <a:pt x="60" y="106"/>
                  <a:pt x="59" y="108"/>
                </a:cubicBezTo>
                <a:cubicBezTo>
                  <a:pt x="59" y="109"/>
                  <a:pt x="59" y="111"/>
                  <a:pt x="58" y="111"/>
                </a:cubicBezTo>
                <a:cubicBezTo>
                  <a:pt x="57" y="112"/>
                  <a:pt x="56" y="114"/>
                  <a:pt x="55" y="115"/>
                </a:cubicBezTo>
                <a:cubicBezTo>
                  <a:pt x="55" y="116"/>
                  <a:pt x="54" y="117"/>
                  <a:pt x="55" y="118"/>
                </a:cubicBezTo>
                <a:cubicBezTo>
                  <a:pt x="55" y="120"/>
                  <a:pt x="56" y="121"/>
                  <a:pt x="56" y="122"/>
                </a:cubicBezTo>
                <a:cubicBezTo>
                  <a:pt x="56" y="122"/>
                  <a:pt x="56" y="125"/>
                  <a:pt x="56" y="125"/>
                </a:cubicBezTo>
                <a:cubicBezTo>
                  <a:pt x="55" y="126"/>
                  <a:pt x="55" y="128"/>
                  <a:pt x="55" y="128"/>
                </a:cubicBezTo>
                <a:cubicBezTo>
                  <a:pt x="55" y="128"/>
                  <a:pt x="56" y="129"/>
                  <a:pt x="55" y="130"/>
                </a:cubicBezTo>
                <a:cubicBezTo>
                  <a:pt x="54" y="132"/>
                  <a:pt x="52" y="133"/>
                  <a:pt x="51" y="133"/>
                </a:cubicBezTo>
                <a:cubicBezTo>
                  <a:pt x="50" y="134"/>
                  <a:pt x="49" y="135"/>
                  <a:pt x="49" y="135"/>
                </a:cubicBezTo>
                <a:cubicBezTo>
                  <a:pt x="49" y="135"/>
                  <a:pt x="49" y="139"/>
                  <a:pt x="49" y="140"/>
                </a:cubicBezTo>
                <a:cubicBezTo>
                  <a:pt x="48" y="140"/>
                  <a:pt x="45" y="146"/>
                  <a:pt x="46" y="147"/>
                </a:cubicBezTo>
                <a:cubicBezTo>
                  <a:pt x="47" y="149"/>
                  <a:pt x="48" y="150"/>
                  <a:pt x="47" y="151"/>
                </a:cubicBezTo>
                <a:cubicBezTo>
                  <a:pt x="47" y="152"/>
                  <a:pt x="47" y="152"/>
                  <a:pt x="46" y="153"/>
                </a:cubicBezTo>
                <a:cubicBezTo>
                  <a:pt x="46" y="153"/>
                  <a:pt x="44" y="153"/>
                  <a:pt x="45" y="155"/>
                </a:cubicBezTo>
                <a:cubicBezTo>
                  <a:pt x="46" y="157"/>
                  <a:pt x="47" y="157"/>
                  <a:pt x="48" y="159"/>
                </a:cubicBezTo>
                <a:cubicBezTo>
                  <a:pt x="48" y="160"/>
                  <a:pt x="48" y="160"/>
                  <a:pt x="49" y="161"/>
                </a:cubicBezTo>
                <a:cubicBezTo>
                  <a:pt x="50" y="162"/>
                  <a:pt x="50" y="164"/>
                  <a:pt x="51" y="165"/>
                </a:cubicBezTo>
                <a:cubicBezTo>
                  <a:pt x="52" y="165"/>
                  <a:pt x="54" y="166"/>
                  <a:pt x="54" y="167"/>
                </a:cubicBezTo>
                <a:cubicBezTo>
                  <a:pt x="54" y="168"/>
                  <a:pt x="56" y="170"/>
                  <a:pt x="53" y="169"/>
                </a:cubicBezTo>
                <a:cubicBezTo>
                  <a:pt x="50" y="167"/>
                  <a:pt x="53" y="169"/>
                  <a:pt x="49" y="166"/>
                </a:cubicBezTo>
                <a:cubicBezTo>
                  <a:pt x="46" y="163"/>
                  <a:pt x="45" y="164"/>
                  <a:pt x="44" y="162"/>
                </a:cubicBezTo>
                <a:cubicBezTo>
                  <a:pt x="42" y="161"/>
                  <a:pt x="44" y="167"/>
                  <a:pt x="42" y="159"/>
                </a:cubicBezTo>
                <a:cubicBezTo>
                  <a:pt x="39" y="152"/>
                  <a:pt x="38" y="153"/>
                  <a:pt x="37" y="151"/>
                </a:cubicBezTo>
                <a:cubicBezTo>
                  <a:pt x="37" y="150"/>
                  <a:pt x="37" y="151"/>
                  <a:pt x="35" y="148"/>
                </a:cubicBezTo>
                <a:cubicBezTo>
                  <a:pt x="33" y="144"/>
                  <a:pt x="35" y="146"/>
                  <a:pt x="33" y="144"/>
                </a:cubicBezTo>
                <a:cubicBezTo>
                  <a:pt x="31" y="142"/>
                  <a:pt x="31" y="145"/>
                  <a:pt x="30" y="141"/>
                </a:cubicBezTo>
                <a:cubicBezTo>
                  <a:pt x="29" y="136"/>
                  <a:pt x="29" y="139"/>
                  <a:pt x="28" y="134"/>
                </a:cubicBezTo>
                <a:cubicBezTo>
                  <a:pt x="27" y="130"/>
                  <a:pt x="29" y="129"/>
                  <a:pt x="26" y="127"/>
                </a:cubicBezTo>
                <a:cubicBezTo>
                  <a:pt x="24" y="125"/>
                  <a:pt x="24" y="126"/>
                  <a:pt x="23" y="124"/>
                </a:cubicBezTo>
                <a:cubicBezTo>
                  <a:pt x="22" y="123"/>
                  <a:pt x="23" y="124"/>
                  <a:pt x="21" y="120"/>
                </a:cubicBezTo>
                <a:cubicBezTo>
                  <a:pt x="19" y="116"/>
                  <a:pt x="15" y="114"/>
                  <a:pt x="15" y="107"/>
                </a:cubicBezTo>
                <a:cubicBezTo>
                  <a:pt x="16" y="100"/>
                  <a:pt x="16" y="99"/>
                  <a:pt x="16" y="99"/>
                </a:cubicBezTo>
                <a:cubicBezTo>
                  <a:pt x="16" y="99"/>
                  <a:pt x="12" y="96"/>
                  <a:pt x="13" y="92"/>
                </a:cubicBezTo>
                <a:cubicBezTo>
                  <a:pt x="14" y="88"/>
                  <a:pt x="15" y="89"/>
                  <a:pt x="14" y="88"/>
                </a:cubicBezTo>
                <a:cubicBezTo>
                  <a:pt x="14" y="87"/>
                  <a:pt x="14" y="87"/>
                  <a:pt x="12" y="85"/>
                </a:cubicBezTo>
                <a:cubicBezTo>
                  <a:pt x="11" y="84"/>
                  <a:pt x="11" y="84"/>
                  <a:pt x="11" y="83"/>
                </a:cubicBezTo>
                <a:cubicBezTo>
                  <a:pt x="10" y="82"/>
                  <a:pt x="10" y="80"/>
                  <a:pt x="10" y="80"/>
                </a:cubicBezTo>
                <a:cubicBezTo>
                  <a:pt x="9" y="80"/>
                  <a:pt x="9" y="80"/>
                  <a:pt x="9" y="80"/>
                </a:cubicBezTo>
                <a:cubicBezTo>
                  <a:pt x="9" y="80"/>
                  <a:pt x="0" y="173"/>
                  <a:pt x="92" y="187"/>
                </a:cubicBezTo>
                <a:cubicBezTo>
                  <a:pt x="92" y="187"/>
                  <a:pt x="71" y="182"/>
                  <a:pt x="69" y="178"/>
                </a:cubicBezTo>
                <a:cubicBezTo>
                  <a:pt x="69" y="178"/>
                  <a:pt x="69" y="174"/>
                  <a:pt x="70" y="174"/>
                </a:cubicBezTo>
                <a:cubicBezTo>
                  <a:pt x="71" y="174"/>
                  <a:pt x="72" y="175"/>
                  <a:pt x="73" y="174"/>
                </a:cubicBezTo>
                <a:cubicBezTo>
                  <a:pt x="75" y="173"/>
                  <a:pt x="76" y="171"/>
                  <a:pt x="76" y="171"/>
                </a:cubicBezTo>
                <a:cubicBezTo>
                  <a:pt x="76" y="173"/>
                  <a:pt x="76" y="173"/>
                  <a:pt x="76" y="173"/>
                </a:cubicBezTo>
                <a:cubicBezTo>
                  <a:pt x="76" y="173"/>
                  <a:pt x="75" y="173"/>
                  <a:pt x="79" y="173"/>
                </a:cubicBezTo>
                <a:cubicBezTo>
                  <a:pt x="83" y="172"/>
                  <a:pt x="83" y="172"/>
                  <a:pt x="85" y="172"/>
                </a:cubicBezTo>
                <a:cubicBezTo>
                  <a:pt x="86" y="171"/>
                  <a:pt x="88" y="168"/>
                  <a:pt x="89" y="170"/>
                </a:cubicBezTo>
                <a:cubicBezTo>
                  <a:pt x="90" y="172"/>
                  <a:pt x="88" y="171"/>
                  <a:pt x="90" y="172"/>
                </a:cubicBezTo>
                <a:cubicBezTo>
                  <a:pt x="92" y="173"/>
                  <a:pt x="96" y="171"/>
                  <a:pt x="96" y="171"/>
                </a:cubicBezTo>
                <a:cubicBezTo>
                  <a:pt x="96" y="171"/>
                  <a:pt x="102" y="172"/>
                  <a:pt x="103" y="171"/>
                </a:cubicBezTo>
                <a:cubicBezTo>
                  <a:pt x="103" y="170"/>
                  <a:pt x="103" y="169"/>
                  <a:pt x="105" y="169"/>
                </a:cubicBezTo>
                <a:cubicBezTo>
                  <a:pt x="106" y="170"/>
                  <a:pt x="106" y="171"/>
                  <a:pt x="106" y="171"/>
                </a:cubicBezTo>
                <a:cubicBezTo>
                  <a:pt x="103" y="173"/>
                  <a:pt x="103" y="173"/>
                  <a:pt x="103" y="173"/>
                </a:cubicBezTo>
                <a:cubicBezTo>
                  <a:pt x="99" y="176"/>
                  <a:pt x="99" y="176"/>
                  <a:pt x="99" y="176"/>
                </a:cubicBezTo>
                <a:cubicBezTo>
                  <a:pt x="99" y="176"/>
                  <a:pt x="98" y="176"/>
                  <a:pt x="99" y="177"/>
                </a:cubicBezTo>
                <a:cubicBezTo>
                  <a:pt x="101" y="178"/>
                  <a:pt x="101" y="177"/>
                  <a:pt x="103" y="178"/>
                </a:cubicBezTo>
                <a:cubicBezTo>
                  <a:pt x="104" y="178"/>
                  <a:pt x="108" y="181"/>
                  <a:pt x="109" y="179"/>
                </a:cubicBezTo>
                <a:cubicBezTo>
                  <a:pt x="110" y="177"/>
                  <a:pt x="110" y="177"/>
                  <a:pt x="111" y="176"/>
                </a:cubicBezTo>
                <a:cubicBezTo>
                  <a:pt x="111" y="175"/>
                  <a:pt x="111" y="173"/>
                  <a:pt x="113" y="173"/>
                </a:cubicBezTo>
                <a:cubicBezTo>
                  <a:pt x="114" y="173"/>
                  <a:pt x="116" y="174"/>
                  <a:pt x="116" y="174"/>
                </a:cubicBezTo>
                <a:cubicBezTo>
                  <a:pt x="114" y="177"/>
                  <a:pt x="114" y="177"/>
                  <a:pt x="114" y="177"/>
                </a:cubicBezTo>
                <a:cubicBezTo>
                  <a:pt x="114" y="177"/>
                  <a:pt x="117" y="177"/>
                  <a:pt x="118" y="177"/>
                </a:cubicBezTo>
                <a:cubicBezTo>
                  <a:pt x="119" y="177"/>
                  <a:pt x="120" y="178"/>
                  <a:pt x="121" y="177"/>
                </a:cubicBezTo>
                <a:cubicBezTo>
                  <a:pt x="123" y="175"/>
                  <a:pt x="123" y="175"/>
                  <a:pt x="124" y="175"/>
                </a:cubicBezTo>
                <a:cubicBezTo>
                  <a:pt x="126" y="175"/>
                  <a:pt x="128" y="174"/>
                  <a:pt x="129" y="174"/>
                </a:cubicBezTo>
                <a:cubicBezTo>
                  <a:pt x="129" y="175"/>
                  <a:pt x="131" y="175"/>
                  <a:pt x="131" y="175"/>
                </a:cubicBezTo>
                <a:cubicBezTo>
                  <a:pt x="132" y="175"/>
                  <a:pt x="135" y="177"/>
                  <a:pt x="136" y="177"/>
                </a:cubicBezTo>
                <a:cubicBezTo>
                  <a:pt x="137" y="176"/>
                  <a:pt x="141" y="177"/>
                  <a:pt x="141" y="177"/>
                </a:cubicBezTo>
                <a:cubicBezTo>
                  <a:pt x="141" y="177"/>
                  <a:pt x="130" y="186"/>
                  <a:pt x="107" y="187"/>
                </a:cubicBezTo>
                <a:cubicBezTo>
                  <a:pt x="107" y="187"/>
                  <a:pt x="158" y="189"/>
                  <a:pt x="187" y="139"/>
                </a:cubicBezTo>
                <a:cubicBezTo>
                  <a:pt x="216" y="89"/>
                  <a:pt x="196" y="25"/>
                  <a:pt x="130" y="3"/>
                </a:cubicBezTo>
                <a:cubicBezTo>
                  <a:pt x="130" y="3"/>
                  <a:pt x="179" y="21"/>
                  <a:pt x="192" y="68"/>
                </a:cubicBezTo>
                <a:cubicBezTo>
                  <a:pt x="192" y="69"/>
                  <a:pt x="192" y="69"/>
                  <a:pt x="192" y="69"/>
                </a:cubicBezTo>
                <a:cubicBezTo>
                  <a:pt x="191" y="68"/>
                  <a:pt x="191" y="68"/>
                  <a:pt x="190" y="66"/>
                </a:cubicBezTo>
                <a:cubicBezTo>
                  <a:pt x="188" y="64"/>
                  <a:pt x="189" y="64"/>
                  <a:pt x="188" y="63"/>
                </a:cubicBezTo>
                <a:cubicBezTo>
                  <a:pt x="188" y="61"/>
                  <a:pt x="188" y="62"/>
                  <a:pt x="187" y="61"/>
                </a:cubicBezTo>
                <a:cubicBezTo>
                  <a:pt x="186" y="59"/>
                  <a:pt x="185" y="60"/>
                  <a:pt x="184" y="59"/>
                </a:cubicBezTo>
                <a:cubicBezTo>
                  <a:pt x="184" y="58"/>
                  <a:pt x="183" y="55"/>
                  <a:pt x="182" y="54"/>
                </a:cubicBezTo>
                <a:cubicBezTo>
                  <a:pt x="181" y="53"/>
                  <a:pt x="179" y="53"/>
                  <a:pt x="178" y="53"/>
                </a:cubicBezTo>
                <a:cubicBezTo>
                  <a:pt x="178" y="53"/>
                  <a:pt x="178" y="51"/>
                  <a:pt x="178" y="53"/>
                </a:cubicBezTo>
                <a:cubicBezTo>
                  <a:pt x="177" y="54"/>
                  <a:pt x="179" y="55"/>
                  <a:pt x="179" y="55"/>
                </a:cubicBezTo>
                <a:cubicBezTo>
                  <a:pt x="179" y="59"/>
                  <a:pt x="179" y="59"/>
                  <a:pt x="179" y="59"/>
                </a:cubicBezTo>
                <a:cubicBezTo>
                  <a:pt x="179" y="59"/>
                  <a:pt x="180" y="62"/>
                  <a:pt x="180" y="63"/>
                </a:cubicBezTo>
                <a:cubicBezTo>
                  <a:pt x="180" y="64"/>
                  <a:pt x="179" y="66"/>
                  <a:pt x="179" y="66"/>
                </a:cubicBezTo>
                <a:cubicBezTo>
                  <a:pt x="179" y="66"/>
                  <a:pt x="179" y="69"/>
                  <a:pt x="178" y="70"/>
                </a:cubicBezTo>
                <a:cubicBezTo>
                  <a:pt x="177" y="70"/>
                  <a:pt x="172" y="71"/>
                  <a:pt x="172" y="71"/>
                </a:cubicBezTo>
                <a:cubicBezTo>
                  <a:pt x="172" y="71"/>
                  <a:pt x="170" y="69"/>
                  <a:pt x="169" y="68"/>
                </a:cubicBezTo>
                <a:cubicBezTo>
                  <a:pt x="169" y="66"/>
                  <a:pt x="166" y="66"/>
                  <a:pt x="165" y="65"/>
                </a:cubicBezTo>
                <a:cubicBezTo>
                  <a:pt x="165" y="64"/>
                  <a:pt x="166" y="63"/>
                  <a:pt x="165" y="61"/>
                </a:cubicBezTo>
                <a:cubicBezTo>
                  <a:pt x="163" y="59"/>
                  <a:pt x="165" y="60"/>
                  <a:pt x="163" y="58"/>
                </a:cubicBezTo>
                <a:cubicBezTo>
                  <a:pt x="161" y="57"/>
                  <a:pt x="161" y="57"/>
                  <a:pt x="161" y="57"/>
                </a:cubicBezTo>
                <a:cubicBezTo>
                  <a:pt x="161" y="57"/>
                  <a:pt x="157" y="55"/>
                  <a:pt x="158" y="58"/>
                </a:cubicBezTo>
                <a:cubicBezTo>
                  <a:pt x="160" y="60"/>
                  <a:pt x="158" y="62"/>
                  <a:pt x="159" y="62"/>
                </a:cubicBezTo>
                <a:cubicBezTo>
                  <a:pt x="160" y="63"/>
                  <a:pt x="161" y="62"/>
                  <a:pt x="162" y="64"/>
                </a:cubicBezTo>
                <a:cubicBezTo>
                  <a:pt x="163" y="66"/>
                  <a:pt x="163" y="67"/>
                  <a:pt x="164" y="67"/>
                </a:cubicBezTo>
                <a:cubicBezTo>
                  <a:pt x="164" y="68"/>
                  <a:pt x="165" y="71"/>
                  <a:pt x="165" y="71"/>
                </a:cubicBezTo>
                <a:cubicBezTo>
                  <a:pt x="166" y="71"/>
                  <a:pt x="169" y="71"/>
                  <a:pt x="169" y="72"/>
                </a:cubicBezTo>
                <a:cubicBezTo>
                  <a:pt x="168" y="73"/>
                  <a:pt x="167" y="75"/>
                  <a:pt x="169" y="75"/>
                </a:cubicBezTo>
                <a:cubicBezTo>
                  <a:pt x="170" y="76"/>
                  <a:pt x="170" y="76"/>
                  <a:pt x="171" y="76"/>
                </a:cubicBezTo>
                <a:cubicBezTo>
                  <a:pt x="172" y="76"/>
                  <a:pt x="172" y="76"/>
                  <a:pt x="173" y="76"/>
                </a:cubicBezTo>
                <a:cubicBezTo>
                  <a:pt x="175" y="75"/>
                  <a:pt x="176" y="75"/>
                  <a:pt x="176" y="75"/>
                </a:cubicBezTo>
                <a:cubicBezTo>
                  <a:pt x="176" y="75"/>
                  <a:pt x="178" y="77"/>
                  <a:pt x="178" y="77"/>
                </a:cubicBezTo>
                <a:cubicBezTo>
                  <a:pt x="178" y="78"/>
                  <a:pt x="178" y="82"/>
                  <a:pt x="178" y="82"/>
                </a:cubicBezTo>
                <a:cubicBezTo>
                  <a:pt x="176" y="85"/>
                  <a:pt x="176" y="85"/>
                  <a:pt x="176" y="85"/>
                </a:cubicBezTo>
                <a:cubicBezTo>
                  <a:pt x="176" y="85"/>
                  <a:pt x="176" y="92"/>
                  <a:pt x="175" y="92"/>
                </a:cubicBezTo>
                <a:cubicBezTo>
                  <a:pt x="174" y="92"/>
                  <a:pt x="173" y="95"/>
                  <a:pt x="172" y="95"/>
                </a:cubicBezTo>
                <a:cubicBezTo>
                  <a:pt x="171" y="96"/>
                  <a:pt x="171" y="100"/>
                  <a:pt x="171" y="100"/>
                </a:cubicBezTo>
                <a:cubicBezTo>
                  <a:pt x="169" y="103"/>
                  <a:pt x="169" y="103"/>
                  <a:pt x="169" y="103"/>
                </a:cubicBezTo>
                <a:cubicBezTo>
                  <a:pt x="169" y="103"/>
                  <a:pt x="169" y="106"/>
                  <a:pt x="169" y="107"/>
                </a:cubicBezTo>
                <a:cubicBezTo>
                  <a:pt x="169" y="108"/>
                  <a:pt x="170" y="111"/>
                  <a:pt x="169" y="113"/>
                </a:cubicBezTo>
                <a:cubicBezTo>
                  <a:pt x="169" y="115"/>
                  <a:pt x="166" y="117"/>
                  <a:pt x="166" y="117"/>
                </a:cubicBezTo>
                <a:cubicBezTo>
                  <a:pt x="166" y="117"/>
                  <a:pt x="170" y="120"/>
                  <a:pt x="168" y="120"/>
                </a:cubicBezTo>
                <a:cubicBezTo>
                  <a:pt x="166" y="120"/>
                  <a:pt x="164" y="123"/>
                  <a:pt x="164" y="124"/>
                </a:cubicBezTo>
                <a:cubicBezTo>
                  <a:pt x="163" y="124"/>
                  <a:pt x="164" y="126"/>
                  <a:pt x="163" y="126"/>
                </a:cubicBezTo>
                <a:cubicBezTo>
                  <a:pt x="161" y="126"/>
                  <a:pt x="159" y="126"/>
                  <a:pt x="159" y="127"/>
                </a:cubicBezTo>
                <a:cubicBezTo>
                  <a:pt x="159" y="128"/>
                  <a:pt x="159" y="130"/>
                  <a:pt x="159" y="130"/>
                </a:cubicBezTo>
                <a:cubicBezTo>
                  <a:pt x="156" y="135"/>
                  <a:pt x="156" y="135"/>
                  <a:pt x="156" y="135"/>
                </a:cubicBezTo>
                <a:cubicBezTo>
                  <a:pt x="152" y="139"/>
                  <a:pt x="152" y="139"/>
                  <a:pt x="152" y="139"/>
                </a:cubicBezTo>
                <a:cubicBezTo>
                  <a:pt x="152" y="139"/>
                  <a:pt x="152" y="141"/>
                  <a:pt x="151" y="142"/>
                </a:cubicBezTo>
                <a:cubicBezTo>
                  <a:pt x="150" y="142"/>
                  <a:pt x="145" y="144"/>
                  <a:pt x="144" y="144"/>
                </a:cubicBezTo>
                <a:cubicBezTo>
                  <a:pt x="144" y="145"/>
                  <a:pt x="141" y="147"/>
                  <a:pt x="139" y="147"/>
                </a:cubicBezTo>
                <a:cubicBezTo>
                  <a:pt x="138" y="147"/>
                  <a:pt x="140" y="150"/>
                  <a:pt x="138" y="147"/>
                </a:cubicBezTo>
                <a:cubicBezTo>
                  <a:pt x="137" y="143"/>
                  <a:pt x="138" y="145"/>
                  <a:pt x="136" y="142"/>
                </a:cubicBezTo>
                <a:cubicBezTo>
                  <a:pt x="135" y="138"/>
                  <a:pt x="135" y="141"/>
                  <a:pt x="135" y="138"/>
                </a:cubicBezTo>
                <a:cubicBezTo>
                  <a:pt x="135" y="136"/>
                  <a:pt x="135" y="138"/>
                  <a:pt x="135" y="136"/>
                </a:cubicBezTo>
                <a:cubicBezTo>
                  <a:pt x="135" y="133"/>
                  <a:pt x="135" y="135"/>
                  <a:pt x="134" y="132"/>
                </a:cubicBezTo>
                <a:cubicBezTo>
                  <a:pt x="133" y="129"/>
                  <a:pt x="133" y="130"/>
                  <a:pt x="131" y="128"/>
                </a:cubicBezTo>
                <a:cubicBezTo>
                  <a:pt x="129" y="127"/>
                  <a:pt x="128" y="128"/>
                  <a:pt x="129" y="126"/>
                </a:cubicBezTo>
                <a:cubicBezTo>
                  <a:pt x="130" y="123"/>
                  <a:pt x="130" y="126"/>
                  <a:pt x="130" y="123"/>
                </a:cubicBezTo>
                <a:cubicBezTo>
                  <a:pt x="131" y="120"/>
                  <a:pt x="130" y="119"/>
                  <a:pt x="132" y="118"/>
                </a:cubicBezTo>
                <a:cubicBezTo>
                  <a:pt x="134" y="117"/>
                  <a:pt x="135" y="117"/>
                  <a:pt x="135" y="115"/>
                </a:cubicBezTo>
                <a:cubicBezTo>
                  <a:pt x="135" y="113"/>
                  <a:pt x="135" y="112"/>
                  <a:pt x="134" y="111"/>
                </a:cubicBezTo>
                <a:cubicBezTo>
                  <a:pt x="134" y="110"/>
                  <a:pt x="132" y="108"/>
                  <a:pt x="132" y="108"/>
                </a:cubicBezTo>
                <a:cubicBezTo>
                  <a:pt x="132" y="107"/>
                  <a:pt x="132" y="107"/>
                  <a:pt x="130" y="105"/>
                </a:cubicBezTo>
                <a:cubicBezTo>
                  <a:pt x="129" y="103"/>
                  <a:pt x="128" y="102"/>
                  <a:pt x="128" y="102"/>
                </a:cubicBezTo>
                <a:cubicBezTo>
                  <a:pt x="128" y="102"/>
                  <a:pt x="128" y="98"/>
                  <a:pt x="128" y="96"/>
                </a:cubicBezTo>
                <a:cubicBezTo>
                  <a:pt x="128" y="94"/>
                  <a:pt x="127" y="97"/>
                  <a:pt x="128" y="94"/>
                </a:cubicBezTo>
                <a:cubicBezTo>
                  <a:pt x="128" y="91"/>
                  <a:pt x="129" y="90"/>
                  <a:pt x="129" y="90"/>
                </a:cubicBezTo>
                <a:cubicBezTo>
                  <a:pt x="129" y="90"/>
                  <a:pt x="125" y="87"/>
                  <a:pt x="124" y="88"/>
                </a:cubicBezTo>
                <a:cubicBezTo>
                  <a:pt x="123" y="88"/>
                  <a:pt x="123" y="90"/>
                  <a:pt x="121" y="88"/>
                </a:cubicBezTo>
                <a:cubicBezTo>
                  <a:pt x="119" y="87"/>
                  <a:pt x="119" y="86"/>
                  <a:pt x="119" y="85"/>
                </a:cubicBezTo>
                <a:cubicBezTo>
                  <a:pt x="118" y="85"/>
                  <a:pt x="117" y="85"/>
                  <a:pt x="116" y="85"/>
                </a:cubicBezTo>
                <a:cubicBezTo>
                  <a:pt x="114" y="86"/>
                  <a:pt x="112" y="86"/>
                  <a:pt x="110" y="87"/>
                </a:cubicBezTo>
                <a:cubicBezTo>
                  <a:pt x="108" y="88"/>
                  <a:pt x="107" y="88"/>
                  <a:pt x="105" y="88"/>
                </a:cubicBezTo>
                <a:cubicBezTo>
                  <a:pt x="102" y="88"/>
                  <a:pt x="99" y="89"/>
                  <a:pt x="97" y="88"/>
                </a:cubicBezTo>
                <a:cubicBezTo>
                  <a:pt x="95" y="86"/>
                  <a:pt x="95" y="88"/>
                  <a:pt x="94" y="86"/>
                </a:cubicBezTo>
                <a:cubicBezTo>
                  <a:pt x="93" y="84"/>
                  <a:pt x="94" y="84"/>
                  <a:pt x="92" y="83"/>
                </a:cubicBezTo>
                <a:cubicBezTo>
                  <a:pt x="90" y="82"/>
                  <a:pt x="90" y="83"/>
                  <a:pt x="89" y="81"/>
                </a:cubicBezTo>
                <a:cubicBezTo>
                  <a:pt x="89" y="79"/>
                  <a:pt x="90" y="79"/>
                  <a:pt x="89" y="77"/>
                </a:cubicBezTo>
                <a:cubicBezTo>
                  <a:pt x="87" y="75"/>
                  <a:pt x="90" y="78"/>
                  <a:pt x="87" y="75"/>
                </a:cubicBezTo>
                <a:cubicBezTo>
                  <a:pt x="85" y="73"/>
                  <a:pt x="84" y="75"/>
                  <a:pt x="85" y="73"/>
                </a:cubicBezTo>
                <a:cubicBezTo>
                  <a:pt x="86" y="71"/>
                  <a:pt x="86" y="72"/>
                  <a:pt x="86" y="69"/>
                </a:cubicBezTo>
                <a:cubicBezTo>
                  <a:pt x="86" y="67"/>
                  <a:pt x="90" y="70"/>
                  <a:pt x="88" y="65"/>
                </a:cubicBezTo>
                <a:cubicBezTo>
                  <a:pt x="85" y="60"/>
                  <a:pt x="85" y="61"/>
                  <a:pt x="87" y="57"/>
                </a:cubicBezTo>
                <a:cubicBezTo>
                  <a:pt x="89" y="53"/>
                  <a:pt x="92" y="52"/>
                  <a:pt x="93" y="51"/>
                </a:cubicBezTo>
                <a:cubicBezTo>
                  <a:pt x="93" y="50"/>
                  <a:pt x="94" y="48"/>
                  <a:pt x="95" y="47"/>
                </a:cubicBezTo>
                <a:cubicBezTo>
                  <a:pt x="96" y="46"/>
                  <a:pt x="95" y="46"/>
                  <a:pt x="97" y="46"/>
                </a:cubicBezTo>
                <a:cubicBezTo>
                  <a:pt x="99" y="46"/>
                  <a:pt x="101" y="45"/>
                  <a:pt x="103" y="44"/>
                </a:cubicBezTo>
                <a:cubicBezTo>
                  <a:pt x="104" y="43"/>
                  <a:pt x="106" y="41"/>
                  <a:pt x="107" y="40"/>
                </a:cubicBezTo>
                <a:cubicBezTo>
                  <a:pt x="107" y="40"/>
                  <a:pt x="107" y="41"/>
                  <a:pt x="109" y="40"/>
                </a:cubicBezTo>
                <a:cubicBezTo>
                  <a:pt x="111" y="40"/>
                  <a:pt x="111" y="39"/>
                  <a:pt x="113" y="39"/>
                </a:cubicBezTo>
                <a:cubicBezTo>
                  <a:pt x="114" y="39"/>
                  <a:pt x="111" y="40"/>
                  <a:pt x="115" y="39"/>
                </a:cubicBezTo>
                <a:cubicBezTo>
                  <a:pt x="119" y="39"/>
                  <a:pt x="118" y="39"/>
                  <a:pt x="119" y="39"/>
                </a:cubicBezTo>
                <a:cubicBezTo>
                  <a:pt x="120" y="39"/>
                  <a:pt x="119" y="39"/>
                  <a:pt x="121" y="39"/>
                </a:cubicBezTo>
                <a:cubicBezTo>
                  <a:pt x="122" y="39"/>
                  <a:pt x="122" y="36"/>
                  <a:pt x="122" y="39"/>
                </a:cubicBezTo>
                <a:cubicBezTo>
                  <a:pt x="123" y="43"/>
                  <a:pt x="121" y="44"/>
                  <a:pt x="124" y="44"/>
                </a:cubicBezTo>
                <a:cubicBezTo>
                  <a:pt x="126" y="45"/>
                  <a:pt x="124" y="45"/>
                  <a:pt x="126" y="45"/>
                </a:cubicBezTo>
                <a:cubicBezTo>
                  <a:pt x="129" y="45"/>
                  <a:pt x="128" y="45"/>
                  <a:pt x="130" y="46"/>
                </a:cubicBezTo>
                <a:cubicBezTo>
                  <a:pt x="131" y="46"/>
                  <a:pt x="132" y="47"/>
                  <a:pt x="134" y="47"/>
                </a:cubicBezTo>
                <a:cubicBezTo>
                  <a:pt x="136" y="47"/>
                  <a:pt x="133" y="50"/>
                  <a:pt x="136" y="47"/>
                </a:cubicBezTo>
                <a:cubicBezTo>
                  <a:pt x="139" y="44"/>
                  <a:pt x="133" y="44"/>
                  <a:pt x="139" y="44"/>
                </a:cubicBezTo>
                <a:cubicBezTo>
                  <a:pt x="144" y="45"/>
                  <a:pt x="144" y="46"/>
                  <a:pt x="145" y="45"/>
                </a:cubicBezTo>
                <a:cubicBezTo>
                  <a:pt x="146" y="45"/>
                  <a:pt x="146" y="46"/>
                  <a:pt x="148" y="45"/>
                </a:cubicBezTo>
                <a:cubicBezTo>
                  <a:pt x="151" y="44"/>
                  <a:pt x="151" y="44"/>
                  <a:pt x="152" y="44"/>
                </a:cubicBezTo>
                <a:cubicBezTo>
                  <a:pt x="153" y="45"/>
                  <a:pt x="153" y="47"/>
                  <a:pt x="154" y="45"/>
                </a:cubicBezTo>
                <a:cubicBezTo>
                  <a:pt x="154" y="43"/>
                  <a:pt x="156" y="43"/>
                  <a:pt x="154" y="42"/>
                </a:cubicBezTo>
                <a:cubicBezTo>
                  <a:pt x="151" y="41"/>
                  <a:pt x="150" y="42"/>
                  <a:pt x="150" y="40"/>
                </a:cubicBezTo>
                <a:cubicBezTo>
                  <a:pt x="149" y="39"/>
                  <a:pt x="152" y="39"/>
                  <a:pt x="149" y="39"/>
                </a:cubicBezTo>
                <a:cubicBezTo>
                  <a:pt x="146" y="38"/>
                  <a:pt x="147" y="38"/>
                  <a:pt x="145" y="38"/>
                </a:cubicBezTo>
                <a:cubicBezTo>
                  <a:pt x="143" y="37"/>
                  <a:pt x="141" y="39"/>
                  <a:pt x="140" y="38"/>
                </a:cubicBezTo>
                <a:cubicBezTo>
                  <a:pt x="140" y="36"/>
                  <a:pt x="136" y="39"/>
                  <a:pt x="140" y="36"/>
                </a:cubicBezTo>
                <a:cubicBezTo>
                  <a:pt x="143" y="32"/>
                  <a:pt x="142" y="31"/>
                  <a:pt x="144" y="32"/>
                </a:cubicBezTo>
                <a:cubicBezTo>
                  <a:pt x="147" y="32"/>
                  <a:pt x="146" y="34"/>
                  <a:pt x="148" y="33"/>
                </a:cubicBezTo>
                <a:cubicBezTo>
                  <a:pt x="149" y="32"/>
                  <a:pt x="152" y="31"/>
                  <a:pt x="149" y="29"/>
                </a:cubicBezTo>
                <a:cubicBezTo>
                  <a:pt x="146" y="27"/>
                  <a:pt x="148" y="28"/>
                  <a:pt x="145" y="26"/>
                </a:cubicBezTo>
                <a:cubicBezTo>
                  <a:pt x="142" y="25"/>
                  <a:pt x="140" y="32"/>
                  <a:pt x="139" y="31"/>
                </a:cubicBezTo>
                <a:cubicBezTo>
                  <a:pt x="137" y="30"/>
                  <a:pt x="137" y="29"/>
                  <a:pt x="136" y="30"/>
                </a:cubicBezTo>
                <a:cubicBezTo>
                  <a:pt x="135" y="30"/>
                  <a:pt x="135" y="32"/>
                  <a:pt x="135" y="34"/>
                </a:cubicBezTo>
                <a:cubicBezTo>
                  <a:pt x="134" y="36"/>
                  <a:pt x="136" y="36"/>
                  <a:pt x="133" y="35"/>
                </a:cubicBezTo>
                <a:cubicBezTo>
                  <a:pt x="130" y="34"/>
                  <a:pt x="136" y="34"/>
                  <a:pt x="130" y="32"/>
                </a:cubicBezTo>
                <a:cubicBezTo>
                  <a:pt x="124" y="30"/>
                  <a:pt x="121" y="30"/>
                  <a:pt x="120" y="31"/>
                </a:cubicBezTo>
                <a:cubicBezTo>
                  <a:pt x="120" y="32"/>
                  <a:pt x="118" y="32"/>
                  <a:pt x="118" y="32"/>
                </a:cubicBezTo>
                <a:cubicBezTo>
                  <a:pt x="117" y="33"/>
                  <a:pt x="120" y="35"/>
                  <a:pt x="117" y="33"/>
                </a:cubicBezTo>
                <a:cubicBezTo>
                  <a:pt x="114" y="32"/>
                  <a:pt x="112" y="34"/>
                  <a:pt x="112" y="34"/>
                </a:cubicBezTo>
                <a:cubicBezTo>
                  <a:pt x="112" y="34"/>
                  <a:pt x="111" y="34"/>
                  <a:pt x="110" y="34"/>
                </a:cubicBezTo>
                <a:cubicBezTo>
                  <a:pt x="109" y="35"/>
                  <a:pt x="106" y="36"/>
                  <a:pt x="105" y="36"/>
                </a:cubicBezTo>
                <a:cubicBezTo>
                  <a:pt x="104" y="35"/>
                  <a:pt x="101" y="36"/>
                  <a:pt x="103" y="33"/>
                </a:cubicBezTo>
                <a:cubicBezTo>
                  <a:pt x="106" y="30"/>
                  <a:pt x="104" y="32"/>
                  <a:pt x="108" y="30"/>
                </a:cubicBezTo>
                <a:cubicBezTo>
                  <a:pt x="111" y="28"/>
                  <a:pt x="117" y="28"/>
                  <a:pt x="112" y="27"/>
                </a:cubicBezTo>
                <a:cubicBezTo>
                  <a:pt x="107" y="26"/>
                  <a:pt x="115" y="26"/>
                  <a:pt x="108" y="23"/>
                </a:cubicBezTo>
                <a:cubicBezTo>
                  <a:pt x="102" y="20"/>
                  <a:pt x="102" y="24"/>
                  <a:pt x="102" y="20"/>
                </a:cubicBezTo>
                <a:cubicBezTo>
                  <a:pt x="102" y="16"/>
                  <a:pt x="101" y="15"/>
                  <a:pt x="100" y="16"/>
                </a:cubicBezTo>
                <a:cubicBezTo>
                  <a:pt x="99" y="16"/>
                  <a:pt x="95" y="17"/>
                  <a:pt x="93" y="17"/>
                </a:cubicBezTo>
                <a:cubicBezTo>
                  <a:pt x="92" y="17"/>
                  <a:pt x="94" y="19"/>
                  <a:pt x="91" y="17"/>
                </a:cubicBezTo>
                <a:cubicBezTo>
                  <a:pt x="88" y="15"/>
                  <a:pt x="87" y="18"/>
                  <a:pt x="88" y="15"/>
                </a:cubicBezTo>
                <a:cubicBezTo>
                  <a:pt x="89" y="12"/>
                  <a:pt x="89" y="12"/>
                  <a:pt x="91" y="10"/>
                </a:cubicBezTo>
                <a:cubicBezTo>
                  <a:pt x="93" y="9"/>
                  <a:pt x="92" y="3"/>
                  <a:pt x="97" y="5"/>
                </a:cubicBezTo>
                <a:cubicBezTo>
                  <a:pt x="101" y="7"/>
                  <a:pt x="99" y="7"/>
                  <a:pt x="103" y="7"/>
                </a:cubicBezTo>
                <a:cubicBezTo>
                  <a:pt x="106" y="7"/>
                  <a:pt x="108" y="7"/>
                  <a:pt x="108" y="6"/>
                </a:cubicBezTo>
                <a:cubicBezTo>
                  <a:pt x="108" y="5"/>
                  <a:pt x="104" y="3"/>
                  <a:pt x="104" y="3"/>
                </a:cubicBezTo>
                <a:cubicBezTo>
                  <a:pt x="104" y="3"/>
                  <a:pt x="103" y="4"/>
                  <a:pt x="103" y="3"/>
                </a:cubicBezTo>
                <a:cubicBezTo>
                  <a:pt x="103" y="2"/>
                  <a:pt x="104" y="1"/>
                  <a:pt x="104" y="1"/>
                </a:cubicBezTo>
                <a:cubicBezTo>
                  <a:pt x="103" y="0"/>
                  <a:pt x="103" y="0"/>
                  <a:pt x="103" y="0"/>
                </a:cubicBezTo>
                <a:cubicBezTo>
                  <a:pt x="103" y="0"/>
                  <a:pt x="91" y="0"/>
                  <a:pt x="88" y="1"/>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01" name="Oval 46"/>
          <p:cNvSpPr>
            <a:spLocks noChangeArrowheads="1"/>
          </p:cNvSpPr>
          <p:nvPr/>
        </p:nvSpPr>
        <p:spPr bwMode="auto">
          <a:xfrm rot="3533689">
            <a:off x="5339413" y="2138267"/>
            <a:ext cx="651869" cy="653792"/>
          </a:xfrm>
          <a:prstGeom prst="ellipse">
            <a:avLst/>
          </a:pr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02" name="Freeform 47"/>
          <p:cNvSpPr/>
          <p:nvPr/>
        </p:nvSpPr>
        <p:spPr bwMode="auto">
          <a:xfrm rot="3533689">
            <a:off x="5312728" y="2639405"/>
            <a:ext cx="167294" cy="155757"/>
          </a:xfrm>
          <a:custGeom>
            <a:avLst/>
            <a:gdLst/>
            <a:ahLst/>
            <a:cxnLst>
              <a:cxn ang="0">
                <a:pos x="87" y="0"/>
              </a:cxn>
              <a:cxn ang="0">
                <a:pos x="80" y="81"/>
              </a:cxn>
              <a:cxn ang="0">
                <a:pos x="0" y="13"/>
              </a:cxn>
              <a:cxn ang="0">
                <a:pos x="87" y="0"/>
              </a:cxn>
            </a:cxnLst>
            <a:rect l="0" t="0" r="r" b="b"/>
            <a:pathLst>
              <a:path w="87" h="81">
                <a:moveTo>
                  <a:pt x="87" y="0"/>
                </a:moveTo>
                <a:lnTo>
                  <a:pt x="80" y="81"/>
                </a:lnTo>
                <a:lnTo>
                  <a:pt x="0" y="13"/>
                </a:lnTo>
                <a:lnTo>
                  <a:pt x="87" y="0"/>
                </a:lnTo>
                <a:close/>
              </a:path>
            </a:pathLst>
          </a:custGeom>
          <a:solidFill>
            <a:srgbClr val="6B081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99" name="Freeform 73"/>
          <p:cNvSpPr>
            <a:spLocks noEditPoints="1"/>
          </p:cNvSpPr>
          <p:nvPr/>
        </p:nvSpPr>
        <p:spPr bwMode="auto">
          <a:xfrm rot="3533689">
            <a:off x="5610140" y="2347878"/>
            <a:ext cx="196136" cy="369199"/>
          </a:xfrm>
          <a:custGeom>
            <a:avLst/>
            <a:gdLst/>
            <a:ahLst/>
            <a:cxnLst>
              <a:cxn ang="0">
                <a:pos x="0" y="0"/>
              </a:cxn>
              <a:cxn ang="0">
                <a:pos x="0" y="192"/>
              </a:cxn>
              <a:cxn ang="0">
                <a:pos x="102" y="192"/>
              </a:cxn>
              <a:cxn ang="0">
                <a:pos x="0" y="0"/>
              </a:cxn>
              <a:cxn ang="0">
                <a:pos x="15" y="74"/>
              </a:cxn>
              <a:cxn ang="0">
                <a:pos x="69" y="167"/>
              </a:cxn>
              <a:cxn ang="0">
                <a:pos x="15" y="167"/>
              </a:cxn>
              <a:cxn ang="0">
                <a:pos x="15" y="74"/>
              </a:cxn>
            </a:cxnLst>
            <a:rect l="0" t="0" r="r" b="b"/>
            <a:pathLst>
              <a:path w="102" h="192">
                <a:moveTo>
                  <a:pt x="0" y="0"/>
                </a:moveTo>
                <a:lnTo>
                  <a:pt x="0" y="192"/>
                </a:lnTo>
                <a:lnTo>
                  <a:pt x="102" y="192"/>
                </a:lnTo>
                <a:lnTo>
                  <a:pt x="0" y="0"/>
                </a:lnTo>
                <a:close/>
                <a:moveTo>
                  <a:pt x="15" y="74"/>
                </a:moveTo>
                <a:lnTo>
                  <a:pt x="69" y="167"/>
                </a:lnTo>
                <a:lnTo>
                  <a:pt x="15" y="167"/>
                </a:lnTo>
                <a:lnTo>
                  <a:pt x="15" y="74"/>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00" name="Rectangle 74"/>
          <p:cNvSpPr>
            <a:spLocks noChangeArrowheads="1"/>
          </p:cNvSpPr>
          <p:nvPr/>
        </p:nvSpPr>
        <p:spPr bwMode="auto">
          <a:xfrm rot="3533689">
            <a:off x="5599379" y="2200923"/>
            <a:ext cx="48073" cy="363431"/>
          </a:xfrm>
          <a:prstGeom prst="rect">
            <a:avLst/>
          </a:prstGeom>
          <a:solidFill>
            <a:srgbClr val="F2F2F2"/>
          </a:solidFill>
          <a:ln w="9525">
            <a:noFill/>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95" name="Oval 36"/>
          <p:cNvSpPr>
            <a:spLocks noChangeArrowheads="1"/>
          </p:cNvSpPr>
          <p:nvPr/>
        </p:nvSpPr>
        <p:spPr bwMode="auto">
          <a:xfrm rot="1372763">
            <a:off x="5526405" y="2815694"/>
            <a:ext cx="568375" cy="566441"/>
          </a:xfrm>
          <a:prstGeom prst="ellipse">
            <a:avLst/>
          </a:prstGeom>
          <a:solidFill>
            <a:srgbClr val="A70C1B"/>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96" name="Freeform 37"/>
          <p:cNvSpPr/>
          <p:nvPr/>
        </p:nvSpPr>
        <p:spPr bwMode="auto">
          <a:xfrm rot="1372763">
            <a:off x="5677705" y="3345137"/>
            <a:ext cx="146927" cy="137261"/>
          </a:xfrm>
          <a:custGeom>
            <a:avLst/>
            <a:gdLst/>
            <a:ahLst/>
            <a:cxnLst>
              <a:cxn ang="0">
                <a:pos x="76" y="0"/>
              </a:cxn>
              <a:cxn ang="0">
                <a:pos x="70" y="71"/>
              </a:cxn>
              <a:cxn ang="0">
                <a:pos x="0" y="12"/>
              </a:cxn>
              <a:cxn ang="0">
                <a:pos x="76" y="0"/>
              </a:cxn>
            </a:cxnLst>
            <a:rect l="0" t="0" r="r" b="b"/>
            <a:pathLst>
              <a:path w="76" h="71">
                <a:moveTo>
                  <a:pt x="76" y="0"/>
                </a:moveTo>
                <a:lnTo>
                  <a:pt x="70" y="71"/>
                </a:lnTo>
                <a:lnTo>
                  <a:pt x="0" y="12"/>
                </a:lnTo>
                <a:lnTo>
                  <a:pt x="76" y="0"/>
                </a:lnTo>
                <a:close/>
              </a:path>
            </a:pathLst>
          </a:custGeom>
          <a:solidFill>
            <a:srgbClr val="A70C1B"/>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94" name="Freeform 75"/>
          <p:cNvSpPr>
            <a:spLocks noEditPoints="1"/>
          </p:cNvSpPr>
          <p:nvPr/>
        </p:nvSpPr>
        <p:spPr bwMode="auto">
          <a:xfrm rot="1372763">
            <a:off x="5655696" y="2932862"/>
            <a:ext cx="334453" cy="338319"/>
          </a:xfrm>
          <a:custGeom>
            <a:avLst/>
            <a:gdLst/>
            <a:ahLst/>
            <a:cxnLst>
              <a:cxn ang="0">
                <a:pos x="139" y="105"/>
              </a:cxn>
              <a:cxn ang="0">
                <a:pos x="134" y="93"/>
              </a:cxn>
              <a:cxn ang="0">
                <a:pos x="134" y="42"/>
              </a:cxn>
              <a:cxn ang="0">
                <a:pos x="139" y="35"/>
              </a:cxn>
              <a:cxn ang="0">
                <a:pos x="140" y="35"/>
              </a:cxn>
              <a:cxn ang="0">
                <a:pos x="140" y="12"/>
              </a:cxn>
              <a:cxn ang="0">
                <a:pos x="139" y="12"/>
              </a:cxn>
              <a:cxn ang="0">
                <a:pos x="139" y="12"/>
              </a:cxn>
              <a:cxn ang="0">
                <a:pos x="108" y="0"/>
              </a:cxn>
              <a:cxn ang="0">
                <a:pos x="77" y="12"/>
              </a:cxn>
              <a:cxn ang="0">
                <a:pos x="77" y="12"/>
              </a:cxn>
              <a:cxn ang="0">
                <a:pos x="76" y="12"/>
              </a:cxn>
              <a:cxn ang="0">
                <a:pos x="76" y="35"/>
              </a:cxn>
              <a:cxn ang="0">
                <a:pos x="77" y="35"/>
              </a:cxn>
              <a:cxn ang="0">
                <a:pos x="86" y="42"/>
              </a:cxn>
              <a:cxn ang="0">
                <a:pos x="86" y="93"/>
              </a:cxn>
              <a:cxn ang="0">
                <a:pos x="79" y="105"/>
              </a:cxn>
              <a:cxn ang="0">
                <a:pos x="29" y="200"/>
              </a:cxn>
              <a:cxn ang="0">
                <a:pos x="108" y="218"/>
              </a:cxn>
              <a:cxn ang="0">
                <a:pos x="187" y="200"/>
              </a:cxn>
              <a:cxn ang="0">
                <a:pos x="139" y="105"/>
              </a:cxn>
              <a:cxn ang="0">
                <a:pos x="137" y="201"/>
              </a:cxn>
              <a:cxn ang="0">
                <a:pos x="172" y="177"/>
              </a:cxn>
              <a:cxn ang="0">
                <a:pos x="142" y="126"/>
              </a:cxn>
              <a:cxn ang="0">
                <a:pos x="183" y="179"/>
              </a:cxn>
              <a:cxn ang="0">
                <a:pos x="137" y="201"/>
              </a:cxn>
            </a:cxnLst>
            <a:rect l="0" t="0" r="r" b="b"/>
            <a:pathLst>
              <a:path w="217" h="219">
                <a:moveTo>
                  <a:pt x="139" y="105"/>
                </a:moveTo>
                <a:cubicBezTo>
                  <a:pt x="139" y="105"/>
                  <a:pt x="134" y="103"/>
                  <a:pt x="134" y="93"/>
                </a:cubicBezTo>
                <a:cubicBezTo>
                  <a:pt x="134" y="84"/>
                  <a:pt x="134" y="52"/>
                  <a:pt x="134" y="42"/>
                </a:cubicBezTo>
                <a:cubicBezTo>
                  <a:pt x="137" y="40"/>
                  <a:pt x="139" y="37"/>
                  <a:pt x="139" y="35"/>
                </a:cubicBezTo>
                <a:cubicBezTo>
                  <a:pt x="140" y="35"/>
                  <a:pt x="140" y="35"/>
                  <a:pt x="140" y="35"/>
                </a:cubicBezTo>
                <a:cubicBezTo>
                  <a:pt x="140" y="12"/>
                  <a:pt x="140" y="12"/>
                  <a:pt x="140" y="12"/>
                </a:cubicBezTo>
                <a:cubicBezTo>
                  <a:pt x="139" y="12"/>
                  <a:pt x="139" y="12"/>
                  <a:pt x="139" y="12"/>
                </a:cubicBezTo>
                <a:cubicBezTo>
                  <a:pt x="139" y="12"/>
                  <a:pt x="139" y="12"/>
                  <a:pt x="139" y="12"/>
                </a:cubicBezTo>
                <a:cubicBezTo>
                  <a:pt x="139" y="5"/>
                  <a:pt x="125" y="0"/>
                  <a:pt x="108" y="0"/>
                </a:cubicBezTo>
                <a:cubicBezTo>
                  <a:pt x="91" y="0"/>
                  <a:pt x="77" y="5"/>
                  <a:pt x="77" y="12"/>
                </a:cubicBezTo>
                <a:cubicBezTo>
                  <a:pt x="77" y="12"/>
                  <a:pt x="77" y="12"/>
                  <a:pt x="77" y="12"/>
                </a:cubicBezTo>
                <a:cubicBezTo>
                  <a:pt x="76" y="12"/>
                  <a:pt x="76" y="12"/>
                  <a:pt x="76" y="12"/>
                </a:cubicBezTo>
                <a:cubicBezTo>
                  <a:pt x="76" y="35"/>
                  <a:pt x="76" y="35"/>
                  <a:pt x="76" y="35"/>
                </a:cubicBezTo>
                <a:cubicBezTo>
                  <a:pt x="77" y="35"/>
                  <a:pt x="77" y="35"/>
                  <a:pt x="77" y="35"/>
                </a:cubicBezTo>
                <a:cubicBezTo>
                  <a:pt x="77" y="38"/>
                  <a:pt x="79" y="40"/>
                  <a:pt x="86" y="42"/>
                </a:cubicBezTo>
                <a:cubicBezTo>
                  <a:pt x="86" y="53"/>
                  <a:pt x="86" y="85"/>
                  <a:pt x="86" y="93"/>
                </a:cubicBezTo>
                <a:cubicBezTo>
                  <a:pt x="86" y="103"/>
                  <a:pt x="79" y="105"/>
                  <a:pt x="79" y="105"/>
                </a:cubicBezTo>
                <a:cubicBezTo>
                  <a:pt x="67" y="112"/>
                  <a:pt x="0" y="180"/>
                  <a:pt x="29" y="200"/>
                </a:cubicBezTo>
                <a:cubicBezTo>
                  <a:pt x="56" y="219"/>
                  <a:pt x="100" y="218"/>
                  <a:pt x="108" y="218"/>
                </a:cubicBezTo>
                <a:cubicBezTo>
                  <a:pt x="117" y="218"/>
                  <a:pt x="161" y="219"/>
                  <a:pt x="187" y="200"/>
                </a:cubicBezTo>
                <a:cubicBezTo>
                  <a:pt x="217" y="180"/>
                  <a:pt x="150" y="112"/>
                  <a:pt x="139" y="105"/>
                </a:cubicBezTo>
                <a:close/>
                <a:moveTo>
                  <a:pt x="137" y="201"/>
                </a:moveTo>
                <a:cubicBezTo>
                  <a:pt x="137" y="201"/>
                  <a:pt x="170" y="195"/>
                  <a:pt x="172" y="177"/>
                </a:cubicBezTo>
                <a:cubicBezTo>
                  <a:pt x="173" y="159"/>
                  <a:pt x="142" y="126"/>
                  <a:pt x="142" y="126"/>
                </a:cubicBezTo>
                <a:cubicBezTo>
                  <a:pt x="142" y="126"/>
                  <a:pt x="183" y="158"/>
                  <a:pt x="183" y="179"/>
                </a:cubicBezTo>
                <a:cubicBezTo>
                  <a:pt x="182" y="201"/>
                  <a:pt x="137" y="201"/>
                  <a:pt x="137" y="201"/>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05" name="文本框 204">
            <a:extLst>
              <a:ext uri="{FF2B5EF4-FFF2-40B4-BE49-F238E27FC236}">
                <a16:creationId xmlns:a16="http://schemas.microsoft.com/office/drawing/2014/main" id="{7943201F-9567-6D21-5F19-19AAAE381A58}"/>
              </a:ext>
            </a:extLst>
          </p:cNvPr>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p>
        </p:txBody>
      </p:sp>
      <p:sp>
        <p:nvSpPr>
          <p:cNvPr id="206" name="文本框 205">
            <a:extLst>
              <a:ext uri="{FF2B5EF4-FFF2-40B4-BE49-F238E27FC236}">
                <a16:creationId xmlns:a16="http://schemas.microsoft.com/office/drawing/2014/main" id="{1A32FE06-5CD4-B9CD-1A79-3FF81F02D54D}"/>
              </a:ext>
            </a:extLst>
          </p:cNvPr>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208" name="Picture 207" descr="118-苏州大学-logo.png"/>
          <p:cNvPicPr>
            <a:picLocks noChangeAspect="1"/>
          </p:cNvPicPr>
          <p:nvPr/>
        </p:nvPicPr>
        <p:blipFill>
          <a:blip r:embed="rId5"/>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advTm="2000">
        <p14:prism/>
      </p:transition>
    </mc:Choice>
    <mc:Fallback xmlns="">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wipe(left)">
                                      <p:cBhvr>
                                        <p:cTn id="7" dur="500"/>
                                        <p:tgtEl>
                                          <p:spTgt spid="73"/>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74"/>
                                        </p:tgtEl>
                                        <p:attrNameLst>
                                          <p:attrName>style.visibility</p:attrName>
                                        </p:attrNameLst>
                                      </p:cBhvr>
                                      <p:to>
                                        <p:strVal val="visible"/>
                                      </p:to>
                                    </p:set>
                                    <p:animEffect transition="in" filter="wipe(down)">
                                      <p:cBhvr>
                                        <p:cTn id="11" dur="500"/>
                                        <p:tgtEl>
                                          <p:spTgt spid="74"/>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72"/>
                                        </p:tgtEl>
                                        <p:attrNameLst>
                                          <p:attrName>style.visibility</p:attrName>
                                        </p:attrNameLst>
                                      </p:cBhvr>
                                      <p:to>
                                        <p:strVal val="visible"/>
                                      </p:to>
                                    </p:set>
                                    <p:animEffect transition="in" filter="wipe(left)">
                                      <p:cBhvr>
                                        <p:cTn id="15" dur="500"/>
                                        <p:tgtEl>
                                          <p:spTgt spid="72"/>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75"/>
                                        </p:tgtEl>
                                        <p:attrNameLst>
                                          <p:attrName>style.visibility</p:attrName>
                                        </p:attrNameLst>
                                      </p:cBhvr>
                                      <p:to>
                                        <p:strVal val="visible"/>
                                      </p:to>
                                    </p:set>
                                    <p:animEffect transition="in" filter="wipe(left)">
                                      <p:cBhvr>
                                        <p:cTn id="19" dur="500"/>
                                        <p:tgtEl>
                                          <p:spTgt spid="75"/>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down)">
                                      <p:cBhvr>
                                        <p:cTn id="23" dur="500"/>
                                        <p:tgtEl>
                                          <p:spTgt spid="9"/>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down)">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72" grpId="0"/>
      <p:bldP spid="73" grpId="0"/>
      <p:bldP spid="74" grpId="0"/>
      <p:bldP spid="75"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9E7965BD-BA7C-4284-B303-3DF26FF20985"/>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OUTPUT_FOLDER" val="C:\Users\Administrator\Desktop"/>
  <p:tag name="ISPRING_UUID" val="{C1A8F295-47DC-48FB-81BD-666766343352}"/>
  <p:tag name="ISPRING_RESOURCE_FOLDER" val="E:\素材\正版图-卖\PPT\0变色龙\0包图网\bt369\ppt\bt369\"/>
  <p:tag name="ISPRING_PRESENTATION_PATH" val="E:\素材\正版图-卖\PPT\0变色龙\0包图网\bt369\ppt\bt369.pptx"/>
  <p:tag name="ISPRING_PROJECT_FOLDER_UPDATED" val="1"/>
  <p:tag name="ISPRING_SCREEN_RECS_UPDATED" val="E:\素材\正版图-卖\PPT\0变色龙\0包图网\bt369\ppt\bt369"/>
  <p:tag name="ISPRING_SCORM_ENDPOINT" val="&lt;endpoint&gt;&lt;enable&gt;0&lt;/enable&gt;&lt;lrs&gt;http://&lt;/lrs&gt;&lt;auth&gt;0&lt;/auth&gt;&lt;login&gt;&lt;/login&gt;&lt;password&gt;&lt;/password&gt;&lt;key&gt;&lt;/key&gt;&lt;name&gt;&lt;/name&gt;&lt;email&gt;&lt;/email&gt;&lt;/endpoint&gt;&#10;"/>
  <p:tag name="ISPRING_PRESENTATION_TITLE" val="bt1277"/>
</p:tagLst>
</file>

<file path=ppt/tags/tag10.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11"/>
</p:tagLst>
</file>

<file path=ppt/tags/tag11.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12"/>
</p:tagLst>
</file>

<file path=ppt/tags/tag12.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7"/>
</p:tagLst>
</file>

<file path=ppt/tags/tag13.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8"/>
</p:tagLst>
</file>

<file path=ppt/tags/tag14.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9"/>
</p:tagLst>
</file>

<file path=ppt/tags/tag15.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4"/>
</p:tagLst>
</file>

<file path=ppt/tags/tag16.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5"/>
</p:tagLst>
</file>

<file path=ppt/tags/tag17.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6"/>
</p:tagLst>
</file>

<file path=ppt/tags/tag18.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1"/>
</p:tagLst>
</file>

<file path=ppt/tags/tag19.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2"/>
</p:tagLst>
</file>

<file path=ppt/tags/tag2.xml><?xml version="1.0" encoding="utf-8"?>
<p:tagLst xmlns:a="http://schemas.openxmlformats.org/drawingml/2006/main" xmlns:r="http://schemas.openxmlformats.org/officeDocument/2006/relationships" xmlns:p="http://schemas.openxmlformats.org/presentationml/2006/main">
  <p:tag name="MH_TYPE" val="#NeiR#"/>
  <p:tag name="MH_NUMBER" val="4"/>
  <p:tag name="MH_CATEGORY" val="#BingLLB#"/>
  <p:tag name="MH_LAYOUT" val="SubTitle"/>
  <p:tag name="MH" val="20161022192725"/>
  <p:tag name="MH_LIBRARY" val="GRAPHIC"/>
</p:tagLst>
</file>

<file path=ppt/tags/tag20.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3"/>
</p:tagLst>
</file>

<file path=ppt/tags/tag21.xml><?xml version="1.0" encoding="utf-8"?>
<p:tagLst xmlns:a="http://schemas.openxmlformats.org/drawingml/2006/main" xmlns:r="http://schemas.openxmlformats.org/officeDocument/2006/relationships" xmlns:p="http://schemas.openxmlformats.org/presentationml/2006/main">
  <p:tag name="MH" val="20161022204303"/>
  <p:tag name="MH_LIBRARY" val="GRAPHIC"/>
</p:tagLst>
</file>

<file path=ppt/tags/tag22.xml><?xml version="1.0" encoding="utf-8"?>
<p:tagLst xmlns:a="http://schemas.openxmlformats.org/drawingml/2006/main" xmlns:r="http://schemas.openxmlformats.org/officeDocument/2006/relationships" xmlns:p="http://schemas.openxmlformats.org/presentationml/2006/main">
  <p:tag name="MH" val="20161022204303"/>
  <p:tag name="MH_LIBRARY" val="GRAPHIC"/>
  <p:tag name="MH_ORDER" val="TextBox 11"/>
</p:tagLst>
</file>

<file path=ppt/tags/tag23.xml><?xml version="1.0" encoding="utf-8"?>
<p:tagLst xmlns:a="http://schemas.openxmlformats.org/drawingml/2006/main" xmlns:r="http://schemas.openxmlformats.org/officeDocument/2006/relationships" xmlns:p="http://schemas.openxmlformats.org/presentationml/2006/main">
  <p:tag name="MH" val="20161022204303"/>
  <p:tag name="MH_LIBRARY" val="GRAPHIC"/>
  <p:tag name="MH_ORDER" val="Rectangle 12"/>
</p:tagLst>
</file>

<file path=ppt/tags/tag24.xml><?xml version="1.0" encoding="utf-8"?>
<p:tagLst xmlns:a="http://schemas.openxmlformats.org/drawingml/2006/main" xmlns:r="http://schemas.openxmlformats.org/officeDocument/2006/relationships" xmlns:p="http://schemas.openxmlformats.org/presentationml/2006/main">
  <p:tag name="MH" val="20161022204303"/>
  <p:tag name="MH_LIBRARY" val="GRAPHIC"/>
  <p:tag name="MH_ORDER" val="文本框 14"/>
</p:tagLst>
</file>

<file path=ppt/tags/tag25.xml><?xml version="1.0" encoding="utf-8"?>
<p:tagLst xmlns:a="http://schemas.openxmlformats.org/drawingml/2006/main" xmlns:r="http://schemas.openxmlformats.org/officeDocument/2006/relationships" xmlns:p="http://schemas.openxmlformats.org/presentationml/2006/main">
  <p:tag name="MH" val="20161022204343"/>
  <p:tag name="MH_LIBRARY" val="GRAPHIC"/>
  <p:tag name="MH_ORDER" val="标题 5"/>
</p:tagLst>
</file>

<file path=ppt/tags/tag26.xml><?xml version="1.0" encoding="utf-8"?>
<p:tagLst xmlns:a="http://schemas.openxmlformats.org/drawingml/2006/main" xmlns:r="http://schemas.openxmlformats.org/officeDocument/2006/relationships" xmlns:p="http://schemas.openxmlformats.org/presentationml/2006/main">
  <p:tag name="MH" val="20161022204343"/>
  <p:tag name="MH_LIBRARY" val="GRAPHIC"/>
  <p:tag name="MH_ORDER" val="文本占位符 6"/>
</p:tagLst>
</file>

<file path=ppt/tags/tag27.xml><?xml version="1.0" encoding="utf-8"?>
<p:tagLst xmlns:a="http://schemas.openxmlformats.org/drawingml/2006/main" xmlns:r="http://schemas.openxmlformats.org/officeDocument/2006/relationships" xmlns:p="http://schemas.openxmlformats.org/presentationml/2006/main">
  <p:tag name="MH" val="20161022204303"/>
  <p:tag name="MH_LIBRARY" val="GRAPHIC"/>
</p:tagLst>
</file>

<file path=ppt/tags/tag28.xml><?xml version="1.0" encoding="utf-8"?>
<p:tagLst xmlns:a="http://schemas.openxmlformats.org/drawingml/2006/main" xmlns:r="http://schemas.openxmlformats.org/officeDocument/2006/relationships" xmlns:p="http://schemas.openxmlformats.org/presentationml/2006/main">
  <p:tag name="MH" val="20161022204303"/>
  <p:tag name="MH_LIBRARY" val="GRAPHIC"/>
  <p:tag name="MH_ORDER" val="Rectangle 12"/>
</p:tagLst>
</file>

<file path=ppt/tags/tag29.xml><?xml version="1.0" encoding="utf-8"?>
<p:tagLst xmlns:a="http://schemas.openxmlformats.org/drawingml/2006/main" xmlns:r="http://schemas.openxmlformats.org/officeDocument/2006/relationships" xmlns:p="http://schemas.openxmlformats.org/presentationml/2006/main">
  <p:tag name="MH" val="20161022204303"/>
  <p:tag name="MH_LIBRARY" val="GRAPHIC"/>
  <p:tag name="MH_ORDER" val="文本框 13"/>
</p:tagLst>
</file>

<file path=ppt/tags/tag3.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SubTitle"/>
  <p:tag name="MH_ORDER" val="1"/>
</p:tagLst>
</file>

<file path=ppt/tags/tag30.xml><?xml version="1.0" encoding="utf-8"?>
<p:tagLst xmlns:a="http://schemas.openxmlformats.org/drawingml/2006/main" xmlns:r="http://schemas.openxmlformats.org/officeDocument/2006/relationships" xmlns:p="http://schemas.openxmlformats.org/presentationml/2006/main">
  <p:tag name="MH" val="20161022204303"/>
  <p:tag name="MH_LIBRARY" val="GRAPHIC"/>
  <p:tag name="MH_ORDER" val="文本框 14"/>
</p:tagLst>
</file>

<file path=ppt/tags/tag31.xml><?xml version="1.0" encoding="utf-8"?>
<p:tagLst xmlns:a="http://schemas.openxmlformats.org/drawingml/2006/main" xmlns:r="http://schemas.openxmlformats.org/officeDocument/2006/relationships" xmlns:p="http://schemas.openxmlformats.org/presentationml/2006/main">
  <p:tag name="MH" val="20161022204343"/>
  <p:tag name="MH_LIBRARY" val="GRAPHIC"/>
  <p:tag name="MH_ORDER" val="标题 5"/>
</p:tagLst>
</file>

<file path=ppt/tags/tag32.xml><?xml version="1.0" encoding="utf-8"?>
<p:tagLst xmlns:a="http://schemas.openxmlformats.org/drawingml/2006/main" xmlns:r="http://schemas.openxmlformats.org/officeDocument/2006/relationships" xmlns:p="http://schemas.openxmlformats.org/presentationml/2006/main">
  <p:tag name="MH" val="20161022204343"/>
  <p:tag name="MH_LIBRARY" val="GRAPHIC"/>
  <p:tag name="MH_ORDER" val="文本占位符 6"/>
</p:tagLst>
</file>

<file path=ppt/tags/tag33.xml><?xml version="1.0" encoding="utf-8"?>
<p:tagLst xmlns:a="http://schemas.openxmlformats.org/drawingml/2006/main" xmlns:r="http://schemas.openxmlformats.org/officeDocument/2006/relationships" xmlns:p="http://schemas.openxmlformats.org/presentationml/2006/main">
  <p:tag name="MH" val="20161022204303"/>
  <p:tag name="MH_LIBRARY" val="GRAPHIC"/>
  <p:tag name="MH_ORDER" val="TextBox 11"/>
</p:tagLst>
</file>

<file path=ppt/tags/tag34.xml><?xml version="1.0" encoding="utf-8"?>
<p:tagLst xmlns:a="http://schemas.openxmlformats.org/drawingml/2006/main" xmlns:r="http://schemas.openxmlformats.org/officeDocument/2006/relationships" xmlns:p="http://schemas.openxmlformats.org/presentationml/2006/main">
  <p:tag name="MH" val="20161022204303"/>
  <p:tag name="MH_LIBRARY" val="GRAPHIC"/>
  <p:tag name="MH_ORDER" val="Rectangle 12"/>
</p:tagLst>
</file>

<file path=ppt/tags/tag35.xml><?xml version="1.0" encoding="utf-8"?>
<p:tagLst xmlns:a="http://schemas.openxmlformats.org/drawingml/2006/main" xmlns:r="http://schemas.openxmlformats.org/officeDocument/2006/relationships" xmlns:p="http://schemas.openxmlformats.org/presentationml/2006/main">
  <p:tag name="MH" val="20161022204303"/>
  <p:tag name="MH_LIBRARY" val="GRAPHIC"/>
  <p:tag name="MH_ORDER" val="文本框 13"/>
</p:tagLst>
</file>

<file path=ppt/tags/tag36.xml><?xml version="1.0" encoding="utf-8"?>
<p:tagLst xmlns:a="http://schemas.openxmlformats.org/drawingml/2006/main" xmlns:r="http://schemas.openxmlformats.org/officeDocument/2006/relationships" xmlns:p="http://schemas.openxmlformats.org/presentationml/2006/main">
  <p:tag name="MH" val="20161022204303"/>
  <p:tag name="MH_LIBRARY" val="GRAPHIC"/>
  <p:tag name="MH_ORDER" val="文本框 14"/>
</p:tagLst>
</file>

<file path=ppt/tags/tag37.xml><?xml version="1.0" encoding="utf-8"?>
<p:tagLst xmlns:a="http://schemas.openxmlformats.org/drawingml/2006/main" xmlns:r="http://schemas.openxmlformats.org/officeDocument/2006/relationships" xmlns:p="http://schemas.openxmlformats.org/presentationml/2006/main">
  <p:tag name="MH" val="20161022204343"/>
  <p:tag name="MH_LIBRARY" val="GRAPHIC"/>
  <p:tag name="MH_ORDER" val="标题 5"/>
</p:tagLst>
</file>

<file path=ppt/tags/tag38.xml><?xml version="1.0" encoding="utf-8"?>
<p:tagLst xmlns:a="http://schemas.openxmlformats.org/drawingml/2006/main" xmlns:r="http://schemas.openxmlformats.org/officeDocument/2006/relationships" xmlns:p="http://schemas.openxmlformats.org/presentationml/2006/main">
  <p:tag name="MH" val="20161022204343"/>
  <p:tag name="MH_LIBRARY" val="GRAPHIC"/>
  <p:tag name="MH_ORDER" val="文本占位符 6"/>
</p:tagLst>
</file>

<file path=ppt/tags/tag39.xml><?xml version="1.0" encoding="utf-8"?>
<p:tagLst xmlns:a="http://schemas.openxmlformats.org/drawingml/2006/main" xmlns:r="http://schemas.openxmlformats.org/officeDocument/2006/relationships" xmlns:p="http://schemas.openxmlformats.org/presentationml/2006/main">
  <p:tag name="MH" val="20161022204303"/>
  <p:tag name="MH_LIBRARY" val="GRAPHIC"/>
  <p:tag name="MH_ORDER" val="TextBox 11"/>
</p:tagLst>
</file>

<file path=ppt/tags/tag4.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SubTitle"/>
  <p:tag name="MH_ORDER" val="2"/>
</p:tagLst>
</file>

<file path=ppt/tags/tag40.xml><?xml version="1.0" encoding="utf-8"?>
<p:tagLst xmlns:a="http://schemas.openxmlformats.org/drawingml/2006/main" xmlns:r="http://schemas.openxmlformats.org/officeDocument/2006/relationships" xmlns:p="http://schemas.openxmlformats.org/presentationml/2006/main">
  <p:tag name="MH" val="20161022204303"/>
  <p:tag name="MH_LIBRARY" val="GRAPHIC"/>
  <p:tag name="MH_ORDER" val="Rectangle 12"/>
</p:tagLst>
</file>

<file path=ppt/tags/tag41.xml><?xml version="1.0" encoding="utf-8"?>
<p:tagLst xmlns:a="http://schemas.openxmlformats.org/drawingml/2006/main" xmlns:r="http://schemas.openxmlformats.org/officeDocument/2006/relationships" xmlns:p="http://schemas.openxmlformats.org/presentationml/2006/main">
  <p:tag name="MH" val="20161022204303"/>
  <p:tag name="MH_LIBRARY" val="GRAPHIC"/>
  <p:tag name="MH_ORDER" val="文本框 14"/>
</p:tagLst>
</file>

<file path=ppt/tags/tag42.xml><?xml version="1.0" encoding="utf-8"?>
<p:tagLst xmlns:a="http://schemas.openxmlformats.org/drawingml/2006/main" xmlns:r="http://schemas.openxmlformats.org/officeDocument/2006/relationships" xmlns:p="http://schemas.openxmlformats.org/presentationml/2006/main">
  <p:tag name="MH" val="20161022204343"/>
  <p:tag name="MH_LIBRARY" val="GRAPHIC"/>
  <p:tag name="MH_ORDER" val="标题 5"/>
</p:tagLst>
</file>

<file path=ppt/tags/tag43.xml><?xml version="1.0" encoding="utf-8"?>
<p:tagLst xmlns:a="http://schemas.openxmlformats.org/drawingml/2006/main" xmlns:r="http://schemas.openxmlformats.org/officeDocument/2006/relationships" xmlns:p="http://schemas.openxmlformats.org/presentationml/2006/main">
  <p:tag name="MH" val="20161022204343"/>
  <p:tag name="MH_LIBRARY" val="GRAPHIC"/>
  <p:tag name="MH_ORDER" val="文本占位符 6"/>
</p:tagLst>
</file>

<file path=ppt/tags/tag44.xml><?xml version="1.0" encoding="utf-8"?>
<p:tagLst xmlns:a="http://schemas.openxmlformats.org/drawingml/2006/main" xmlns:r="http://schemas.openxmlformats.org/officeDocument/2006/relationships" xmlns:p="http://schemas.openxmlformats.org/presentationml/2006/main">
  <p:tag name="MH" val="20161022204303"/>
  <p:tag name="MH_LIBRARY" val="GRAPHIC"/>
</p:tagLst>
</file>

<file path=ppt/tags/tag45.xml><?xml version="1.0" encoding="utf-8"?>
<p:tagLst xmlns:a="http://schemas.openxmlformats.org/drawingml/2006/main" xmlns:r="http://schemas.openxmlformats.org/officeDocument/2006/relationships" xmlns:p="http://schemas.openxmlformats.org/presentationml/2006/main">
  <p:tag name="MH" val="20161022204303"/>
  <p:tag name="MH_LIBRARY" val="GRAPHIC"/>
  <p:tag name="MH_ORDER" val="TextBox 11"/>
</p:tagLst>
</file>

<file path=ppt/tags/tag46.xml><?xml version="1.0" encoding="utf-8"?>
<p:tagLst xmlns:a="http://schemas.openxmlformats.org/drawingml/2006/main" xmlns:r="http://schemas.openxmlformats.org/officeDocument/2006/relationships" xmlns:p="http://schemas.openxmlformats.org/presentationml/2006/main">
  <p:tag name="MH" val="20161022204303"/>
  <p:tag name="MH_LIBRARY" val="GRAPHIC"/>
  <p:tag name="MH_ORDER" val="Rectangle 12"/>
</p:tagLst>
</file>

<file path=ppt/tags/tag47.xml><?xml version="1.0" encoding="utf-8"?>
<p:tagLst xmlns:a="http://schemas.openxmlformats.org/drawingml/2006/main" xmlns:r="http://schemas.openxmlformats.org/officeDocument/2006/relationships" xmlns:p="http://schemas.openxmlformats.org/presentationml/2006/main">
  <p:tag name="MH" val="20161022204303"/>
  <p:tag name="MH_LIBRARY" val="GRAPHIC"/>
  <p:tag name="MH_ORDER" val="文本框 14"/>
</p:tagLst>
</file>

<file path=ppt/tags/tag48.xml><?xml version="1.0" encoding="utf-8"?>
<p:tagLst xmlns:a="http://schemas.openxmlformats.org/drawingml/2006/main" xmlns:r="http://schemas.openxmlformats.org/officeDocument/2006/relationships" xmlns:p="http://schemas.openxmlformats.org/presentationml/2006/main">
  <p:tag name="MH" val="20161022204343"/>
  <p:tag name="MH_LIBRARY" val="GRAPHIC"/>
  <p:tag name="MH_ORDER" val="标题 5"/>
</p:tagLst>
</file>

<file path=ppt/tags/tag49.xml><?xml version="1.0" encoding="utf-8"?>
<p:tagLst xmlns:a="http://schemas.openxmlformats.org/drawingml/2006/main" xmlns:r="http://schemas.openxmlformats.org/officeDocument/2006/relationships" xmlns:p="http://schemas.openxmlformats.org/presentationml/2006/main">
  <p:tag name="MH" val="20161022204343"/>
  <p:tag name="MH_LIBRARY" val="GRAPHIC"/>
  <p:tag name="MH_ORDER" val="文本占位符 6"/>
</p:tagLst>
</file>

<file path=ppt/tags/tag5.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SubTitle"/>
  <p:tag name="MH_ORDER" val="3"/>
</p:tagLst>
</file>

<file path=ppt/tags/tag6.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SubTitle"/>
  <p:tag name="MH_ORDER" val="4"/>
</p:tagLst>
</file>

<file path=ppt/tags/tag7.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OTHERS"/>
  <p:tag name="ID" val="553512"/>
</p:tagLst>
</file>

<file path=ppt/tags/tag8.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OTHERS"/>
  <p:tag name="ID" val="553512"/>
</p:tagLst>
</file>

<file path=ppt/tags/tag9.xml><?xml version="1.0" encoding="utf-8"?>
<p:tagLst xmlns:a="http://schemas.openxmlformats.org/drawingml/2006/main" xmlns:r="http://schemas.openxmlformats.org/officeDocument/2006/relationships" xmlns:p="http://schemas.openxmlformats.org/presentationml/2006/main">
  <p:tag name="MH" val="20161022192725"/>
  <p:tag name="MH_LIBRARY" val="GRAPHIC"/>
  <p:tag name="MH_TYPE" val="Other"/>
  <p:tag name="MH_ORDER" val="10"/>
</p:tagLst>
</file>

<file path=ppt/theme/theme1.xml><?xml version="1.0" encoding="utf-8"?>
<a:theme xmlns:a="http://schemas.openxmlformats.org/drawingml/2006/main" name="自定义设计方案">
  <a:themeElements>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10.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11.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12.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13.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14.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15.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16.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17.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18.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19.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2.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20.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21.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22.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23.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24.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3.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4.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5.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6.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7.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8.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9.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Office Theme</Template>
  <TotalTime>0</TotalTime>
  <Words>1628</Words>
  <Application>Microsoft Office PowerPoint</Application>
  <PresentationFormat>自定义</PresentationFormat>
  <Paragraphs>307</Paragraphs>
  <Slides>24</Slides>
  <Notes>24</Notes>
  <HiddenSlides>0</HiddenSlides>
  <MMClips>1</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24</vt:i4>
      </vt:variant>
    </vt:vector>
  </HeadingPairs>
  <TitlesOfParts>
    <vt:vector size="28" baseType="lpstr">
      <vt:lpstr>印品黑体</vt:lpstr>
      <vt:lpstr>Arial</vt:lpstr>
      <vt:lpstr>Calibri</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淘宝店铺:想搞设计</dc:title>
  <dc:subject>淘宝店铺:想搞设计</dc:subject>
  <dc:creator/>
  <cp:keywords>淘宝店铺:想搞设计</cp:keywords>
  <dc:description>淘宝店铺:想搞设计</dc:description>
  <cp:lastModifiedBy/>
  <cp:revision>2</cp:revision>
  <dcterms:created xsi:type="dcterms:W3CDTF">2017-03-14T12:33:00Z</dcterms:created>
  <dcterms:modified xsi:type="dcterms:W3CDTF">2022-07-03T06:59:46Z</dcterms:modified>
  <cp:category>淘宝店铺:想搞设计</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

<file path=docProps/thumbnail.jpeg>
</file>